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65" r:id="rId13"/>
    <p:sldId id="256" r:id="rId14"/>
    <p:sldId id="257" r:id="rId15"/>
    <p:sldId id="258" r:id="rId16"/>
    <p:sldId id="259" r:id="rId17"/>
    <p:sldId id="260" r:id="rId18"/>
    <p:sldId id="261" r:id="rId19"/>
    <p:sldId id="263" r:id="rId20"/>
    <p:sldId id="264" r:id="rId21"/>
    <p:sldId id="262" r:id="rId22"/>
    <p:sldId id="266" r:id="rId23"/>
    <p:sldId id="267" r:id="rId24"/>
    <p:sldId id="26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9" autoAdjust="0"/>
    <p:restoredTop sz="94718" autoAdjust="0"/>
  </p:normalViewPr>
  <p:slideViewPr>
    <p:cSldViewPr>
      <p:cViewPr varScale="1">
        <p:scale>
          <a:sx n="70" d="100"/>
          <a:sy n="70" d="100"/>
        </p:scale>
        <p:origin x="-83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DA90-C0F9-48AB-A26C-63571AC856A3}" type="datetimeFigureOut">
              <a:rPr lang="en-US" smtClean="0"/>
              <a:pPr/>
              <a:t>8/18/2011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B85A-B4D3-41A2-8F6F-E1C9199E7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DA90-C0F9-48AB-A26C-63571AC856A3}" type="datetimeFigureOut">
              <a:rPr lang="en-US" smtClean="0"/>
              <a:pPr/>
              <a:t>8/18/2011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B85A-B4D3-41A2-8F6F-E1C9199E7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DA90-C0F9-48AB-A26C-63571AC856A3}" type="datetimeFigureOut">
              <a:rPr lang="en-US" smtClean="0"/>
              <a:pPr/>
              <a:t>8/18/2011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B85A-B4D3-41A2-8F6F-E1C9199E7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DA90-C0F9-48AB-A26C-63571AC856A3}" type="datetimeFigureOut">
              <a:rPr lang="en-US" smtClean="0"/>
              <a:pPr/>
              <a:t>8/18/2011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B85A-B4D3-41A2-8F6F-E1C9199E7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DA90-C0F9-48AB-A26C-63571AC856A3}" type="datetimeFigureOut">
              <a:rPr lang="en-US" smtClean="0"/>
              <a:pPr/>
              <a:t>8/18/2011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B85A-B4D3-41A2-8F6F-E1C9199E7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DA90-C0F9-48AB-A26C-63571AC856A3}" type="datetimeFigureOut">
              <a:rPr lang="en-US" smtClean="0"/>
              <a:pPr/>
              <a:t>8/18/2011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B85A-B4D3-41A2-8F6F-E1C9199E7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DA90-C0F9-48AB-A26C-63571AC856A3}" type="datetimeFigureOut">
              <a:rPr lang="en-US" smtClean="0"/>
              <a:pPr/>
              <a:t>8/18/2011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B85A-B4D3-41A2-8F6F-E1C9199E7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DA90-C0F9-48AB-A26C-63571AC856A3}" type="datetimeFigureOut">
              <a:rPr lang="en-US" smtClean="0"/>
              <a:pPr/>
              <a:t>8/18/2011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B85A-B4D3-41A2-8F6F-E1C9199E7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DA90-C0F9-48AB-A26C-63571AC856A3}" type="datetimeFigureOut">
              <a:rPr lang="en-US" smtClean="0"/>
              <a:pPr/>
              <a:t>8/18/2011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B85A-B4D3-41A2-8F6F-E1C9199E7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DA90-C0F9-48AB-A26C-63571AC856A3}" type="datetimeFigureOut">
              <a:rPr lang="en-US" smtClean="0"/>
              <a:pPr/>
              <a:t>8/18/2011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B85A-B4D3-41A2-8F6F-E1C9199E7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DA90-C0F9-48AB-A26C-63571AC856A3}" type="datetimeFigureOut">
              <a:rPr lang="en-US" smtClean="0"/>
              <a:pPr/>
              <a:t>8/18/2011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B85A-B4D3-41A2-8F6F-E1C9199E7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CDA90-C0F9-48AB-A26C-63571AC856A3}" type="datetimeFigureOut">
              <a:rPr lang="en-US" smtClean="0"/>
              <a:pPr/>
              <a:t>8/18/2011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9B85A-B4D3-41A2-8F6F-E1C9199E7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WORSHIP Images\worship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62000" y="4292025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antageSmall" pitchFamily="2" charset="0"/>
              </a:rPr>
              <a:t>Here I Am To</a:t>
            </a:r>
            <a:endParaRPr lang="en-US" sz="3200" b="1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vantageSmal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0" y="60960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vantageSmall" pitchFamily="2" charset="0"/>
              </a:rPr>
              <a:t>// Light Of The World</a:t>
            </a:r>
            <a:endParaRPr lang="en-US" sz="3200" b="1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vantageSmal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E:\WORSHIP Images\Gospel Cross Worship 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5800" y="1371600"/>
            <a:ext cx="4114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vantageSmall" pitchFamily="2" charset="0"/>
              </a:rPr>
              <a:t>I’ll never know</a:t>
            </a: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vantageSmall" pitchFamily="2" charset="0"/>
              </a:rPr>
              <a:t>How much it cost</a:t>
            </a: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vantageSmall" pitchFamily="2" charset="0"/>
              </a:rPr>
              <a:t>To see my sin</a:t>
            </a: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vantageSmall" pitchFamily="2" charset="0"/>
              </a:rPr>
              <a:t>Upon that cross</a:t>
            </a:r>
            <a:endParaRPr lang="en-US" sz="3200" b="1" dirty="0">
              <a:solidFill>
                <a:schemeClr val="bg1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</a:effectLst>
              <a:latin typeface="AvantageSmal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1630740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vantageSmall" pitchFamily="2" charset="0"/>
              </a:rPr>
              <a:t>I worship You</a:t>
            </a:r>
            <a:br>
              <a:rPr lang="en-US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vantageSmall" pitchFamily="2" charset="0"/>
              </a:rPr>
            </a:br>
            <a:r>
              <a:rPr lang="en-US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vantageSmall" pitchFamily="2" charset="0"/>
              </a:rPr>
              <a:t>Hallelujah, Hallelujah</a:t>
            </a:r>
            <a:br>
              <a:rPr lang="en-US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vantageSmall" pitchFamily="2" charset="0"/>
              </a:rPr>
            </a:br>
            <a:r>
              <a:rPr lang="en-US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vantageSmall" pitchFamily="2" charset="0"/>
              </a:rPr>
              <a:t>I worship You for who You are</a:t>
            </a:r>
            <a:endParaRPr lang="en-US" sz="3200" b="1" dirty="0">
              <a:solidFill>
                <a:schemeClr val="bg1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</a:effectLst>
              <a:latin typeface="AvantageSmal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WORSHIP Images\Clouds Worship Background Temp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8194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pc="50" dirty="0" smtClean="0">
                <a:ln w="127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criptina" pitchFamily="2" charset="0"/>
              </a:rPr>
              <a:t>Better is One Day</a:t>
            </a:r>
            <a:endParaRPr lang="en-US" sz="7200" b="1" spc="50" dirty="0">
              <a:ln w="12700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Scriptin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E:\WORSHIP Images\gods-gl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203684"/>
            <a:ext cx="4495800" cy="4349516"/>
          </a:xfrm>
          <a:prstGeom prst="rect">
            <a:avLst/>
          </a:prstGeom>
          <a:noFill/>
          <a:ln w="28575">
            <a:noFill/>
          </a:ln>
          <a:effectLst>
            <a:glow rad="101600">
              <a:schemeClr val="bg1">
                <a:lumMod val="50000"/>
                <a:alpha val="6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1219200" y="0"/>
            <a:ext cx="6934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glow rad="101600">
                    <a:schemeClr val="accent2">
                      <a:lumMod val="75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How lovely is Your dwelling place</a:t>
            </a:r>
          </a:p>
          <a:p>
            <a:pPr algn="ctr"/>
            <a:r>
              <a:rPr lang="en-US" sz="3200" b="1" i="1" dirty="0" smtClean="0">
                <a:solidFill>
                  <a:schemeClr val="bg1"/>
                </a:solidFill>
                <a:effectLst>
                  <a:glow rad="101600">
                    <a:schemeClr val="accent2">
                      <a:lumMod val="75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Oh Lord Almighty</a:t>
            </a:r>
          </a:p>
          <a:p>
            <a:pPr algn="ctr"/>
            <a:r>
              <a:rPr lang="en-US" sz="3200" b="1" i="1" dirty="0" smtClean="0">
                <a:solidFill>
                  <a:schemeClr val="bg1"/>
                </a:solidFill>
                <a:effectLst>
                  <a:glow rad="101600">
                    <a:schemeClr val="accent2">
                      <a:lumMod val="75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For my soul longs and even faints</a:t>
            </a:r>
          </a:p>
          <a:p>
            <a:pPr algn="ctr"/>
            <a:r>
              <a:rPr lang="en-US" sz="3200" b="1" i="1" dirty="0" smtClean="0">
                <a:solidFill>
                  <a:schemeClr val="bg1"/>
                </a:solidFill>
                <a:effectLst>
                  <a:glow rad="101600">
                    <a:schemeClr val="accent2">
                      <a:lumMod val="75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For You</a:t>
            </a:r>
            <a:endParaRPr lang="en-US" sz="3200" i="1" dirty="0">
              <a:solidFill>
                <a:schemeClr val="bg1"/>
              </a:solidFill>
              <a:effectLst>
                <a:glow rad="101600">
                  <a:schemeClr val="accent2">
                    <a:lumMod val="75000"/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81000"/>
            <a:ext cx="5943600" cy="384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lumMod val="50000"/>
                <a:alpha val="6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1143000" y="4495800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glow rad="101600">
                    <a:schemeClr val="accent2">
                      <a:lumMod val="75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Oh, here my heart is satisfied</a:t>
            </a:r>
          </a:p>
          <a:p>
            <a:pPr algn="ctr"/>
            <a:r>
              <a:rPr lang="en-US" sz="3200" b="1" i="1" dirty="0" smtClean="0">
                <a:solidFill>
                  <a:schemeClr val="bg1"/>
                </a:solidFill>
                <a:effectLst>
                  <a:glow rad="101600">
                    <a:schemeClr val="accent2">
                      <a:lumMod val="75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Within Your presence</a:t>
            </a:r>
          </a:p>
          <a:p>
            <a:pPr algn="ctr"/>
            <a:r>
              <a:rPr lang="en-US" sz="3200" b="1" i="1" dirty="0" smtClean="0">
                <a:solidFill>
                  <a:schemeClr val="bg1"/>
                </a:solidFill>
                <a:effectLst>
                  <a:glow rad="101600">
                    <a:schemeClr val="accent2">
                      <a:lumMod val="75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 sing beneath the shadow of Your wings</a:t>
            </a:r>
            <a:endParaRPr lang="en-US" sz="3200" i="1" dirty="0">
              <a:solidFill>
                <a:schemeClr val="bg1"/>
              </a:solidFill>
              <a:effectLst>
                <a:glow rad="101600">
                  <a:schemeClr val="accent2">
                    <a:lumMod val="75000"/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 descr="http://fc09.deviantart.net/images/i/2002/34/c/a/Bright_Sun_and_building.jpg"/>
          <p:cNvPicPr>
            <a:picLocks noChangeAspect="1" noChangeArrowheads="1"/>
          </p:cNvPicPr>
          <p:nvPr/>
        </p:nvPicPr>
        <p:blipFill>
          <a:blip r:embed="rId2" cstate="print"/>
          <a:srcRect r="28659" b="26829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5365" name="Picture 5" descr="E:\WORSHIP Images\worship hands to sky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4375" y="3581400"/>
            <a:ext cx="5172025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143000" y="1447800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Better is one day in Your courts</a:t>
            </a:r>
          </a:p>
          <a:p>
            <a:pPr algn="ctr"/>
            <a:r>
              <a:rPr lang="en-US" sz="32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Better is one day in Your house</a:t>
            </a:r>
          </a:p>
          <a:p>
            <a:pPr algn="ctr"/>
            <a:r>
              <a:rPr lang="en-US" sz="32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Better is one day in Your courts</a:t>
            </a:r>
            <a:endParaRPr lang="en-US" sz="3200" i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977825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Than</a:t>
            </a:r>
            <a:endParaRPr lang="en-US" sz="3200" i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5739825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i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4977825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thousands</a:t>
            </a:r>
            <a:endParaRPr lang="en-US" sz="3200" i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4977825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else</a:t>
            </a:r>
            <a:endParaRPr lang="en-US" sz="3200" i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8600" y="4977825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where</a:t>
            </a:r>
            <a:endParaRPr lang="en-US" sz="3200" i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8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KingdomOfHeaven.jpg Kingdom of Heav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916740"/>
            <a:ext cx="586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Better is one day in Your courts</a:t>
            </a:r>
          </a:p>
          <a:p>
            <a:pPr algn="ctr"/>
            <a:r>
              <a:rPr lang="en-US" sz="32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Better is one day in Your house</a:t>
            </a:r>
          </a:p>
          <a:p>
            <a:pPr algn="ctr"/>
            <a:r>
              <a:rPr lang="en-US" sz="32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Better is one day in Your courts</a:t>
            </a:r>
            <a:endParaRPr lang="en-US" sz="3200" i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0" y="5358825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Than thousands elsewhere</a:t>
            </a:r>
            <a:endParaRPr lang="en-US" sz="3200" i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6044625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Thousands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elsewhere</a:t>
            </a:r>
            <a:endParaRPr lang="en-US" sz="3200" i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WORSHIP Images\LiftUpTheCross1c.jpg"/>
          <p:cNvPicPr>
            <a:picLocks noChangeAspect="1" noChangeArrowheads="1"/>
          </p:cNvPicPr>
          <p:nvPr/>
        </p:nvPicPr>
        <p:blipFill>
          <a:blip r:embed="rId2" cstate="print"/>
          <a:srcRect l="7291" t="7292" r="2991" b="2991"/>
          <a:stretch>
            <a:fillRect/>
          </a:stretch>
        </p:blipFill>
        <p:spPr bwMode="auto">
          <a:xfrm>
            <a:off x="1219200" y="381000"/>
            <a:ext cx="6705600" cy="5029200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lumMod val="50000"/>
                <a:alpha val="6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600200" y="5475982"/>
            <a:ext cx="586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One thing I ask and I would seek</a:t>
            </a:r>
          </a:p>
          <a:p>
            <a:pPr algn="ctr"/>
            <a:r>
              <a:rPr lang="en-US" sz="32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To see Your beauty</a:t>
            </a:r>
            <a:endParaRPr lang="en-US" sz="3200" i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WORSHIP Images\Biblehryy.png"/>
          <p:cNvPicPr>
            <a:picLocks noChangeAspect="1" noChangeArrowheads="1"/>
          </p:cNvPicPr>
          <p:nvPr/>
        </p:nvPicPr>
        <p:blipFill>
          <a:blip r:embed="rId2" cstate="print"/>
          <a:srcRect l="5556" t="2778" r="5556" b="8333"/>
          <a:stretch>
            <a:fillRect/>
          </a:stretch>
        </p:blipFill>
        <p:spPr bwMode="auto">
          <a:xfrm>
            <a:off x="1219200" y="228600"/>
            <a:ext cx="6705600" cy="5029200"/>
          </a:xfrm>
          <a:prstGeom prst="rect">
            <a:avLst/>
          </a:prstGeom>
          <a:noFill/>
          <a:effectLst>
            <a:glow rad="101600">
              <a:schemeClr val="bg1">
                <a:lumMod val="50000"/>
                <a:alpha val="6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1600200" y="5475982"/>
            <a:ext cx="586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To find You in the place</a:t>
            </a:r>
          </a:p>
          <a:p>
            <a:pPr algn="ctr"/>
            <a:r>
              <a:rPr lang="en-US" sz="32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Your glory dwells</a:t>
            </a:r>
            <a:endParaRPr lang="en-US" sz="3200" i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 descr="http://fc09.deviantart.net/images/i/2002/34/c/a/Bright_Sun_and_building.jpg"/>
          <p:cNvPicPr>
            <a:picLocks noChangeAspect="1" noChangeArrowheads="1"/>
          </p:cNvPicPr>
          <p:nvPr/>
        </p:nvPicPr>
        <p:blipFill>
          <a:blip r:embed="rId2" cstate="print"/>
          <a:srcRect r="28659" b="26829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5365" name="Picture 5" descr="E:\WORSHIP Images\worship hands to sky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4375" y="3581400"/>
            <a:ext cx="5172025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143000" y="1447800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Better is one day in Your courts</a:t>
            </a:r>
          </a:p>
          <a:p>
            <a:pPr algn="ctr"/>
            <a:r>
              <a:rPr lang="en-US" sz="32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Better is one day in Your house</a:t>
            </a:r>
          </a:p>
          <a:p>
            <a:pPr algn="ctr"/>
            <a:r>
              <a:rPr lang="en-US" sz="32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Better is one day in Your courts</a:t>
            </a:r>
            <a:endParaRPr lang="en-US" sz="3200" i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977825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Than thousands elsewhere</a:t>
            </a:r>
            <a:endParaRPr lang="en-US" sz="3200" i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53000" y="2093655"/>
            <a:ext cx="365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AvantageSmall" pitchFamily="2" charset="0"/>
              </a:rPr>
              <a:t>Light of the world</a:t>
            </a: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AvantageSmall" pitchFamily="2" charset="0"/>
              </a:rPr>
              <a:t>You stepped down </a:t>
            </a: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AvantageSmall" pitchFamily="2" charset="0"/>
              </a:rPr>
              <a:t>I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AvantageSmall" pitchFamily="2" charset="0"/>
              </a:rPr>
              <a:t>nto darkness</a:t>
            </a: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AvantageSmall" pitchFamily="2" charset="0"/>
              </a:rPr>
              <a:t>Opened my eyes</a:t>
            </a: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AvantageSmall" pitchFamily="2" charset="0"/>
              </a:rPr>
              <a:t>Let me see</a:t>
            </a:r>
            <a:endParaRPr lang="en-US" sz="3200" b="1" dirty="0">
              <a:solidFill>
                <a:schemeClr val="bg1"/>
              </a:solidFill>
              <a:effectLst>
                <a:glow rad="101600">
                  <a:schemeClr val="tx1">
                    <a:lumMod val="50000"/>
                    <a:lumOff val="50000"/>
                    <a:alpha val="60000"/>
                  </a:schemeClr>
                </a:glow>
              </a:effectLst>
              <a:latin typeface="AvantageSmall" pitchFamily="2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" y="1852612"/>
            <a:ext cx="4133850" cy="3100388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KingdomOfHeaven.jpg Kingdom of Heav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916740"/>
            <a:ext cx="586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Better is one day in Your courts</a:t>
            </a:r>
          </a:p>
          <a:p>
            <a:pPr algn="ctr"/>
            <a:r>
              <a:rPr lang="en-US" sz="32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Better is one day in Your house</a:t>
            </a:r>
          </a:p>
          <a:p>
            <a:pPr algn="ctr"/>
            <a:r>
              <a:rPr lang="en-US" sz="32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Better is one day in Your courts</a:t>
            </a:r>
            <a:endParaRPr lang="en-US" sz="3200" i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0" y="5358825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Than thousands elsewhere</a:t>
            </a:r>
            <a:endParaRPr lang="en-US" sz="3200" i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6044625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Than thousands elsewhere</a:t>
            </a:r>
            <a:endParaRPr lang="en-US" sz="3200" i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60" name="Picture 4" descr="E:\WORSHIP Images\3318729_f520.jpg"/>
          <p:cNvPicPr>
            <a:picLocks noChangeAspect="1" noChangeArrowheads="1"/>
          </p:cNvPicPr>
          <p:nvPr/>
        </p:nvPicPr>
        <p:blipFill>
          <a:blip r:embed="rId2" cstate="print"/>
          <a:srcRect b="6403"/>
          <a:stretch>
            <a:fillRect/>
          </a:stretch>
        </p:blipFill>
        <p:spPr bwMode="auto">
          <a:xfrm>
            <a:off x="1371600" y="381000"/>
            <a:ext cx="6382555" cy="421616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1600200" y="4831140"/>
            <a:ext cx="586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</a:rPr>
              <a:t>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My heart and flesh cry out</a:t>
            </a:r>
          </a:p>
          <a:p>
            <a:pPr algn="ctr"/>
            <a:r>
              <a:rPr lang="en-US" sz="3200" b="1" i="1" dirty="0" smtClean="0">
                <a:solidFill>
                  <a:schemeClr val="bg1"/>
                </a:solidFill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For You the living God</a:t>
            </a:r>
          </a:p>
          <a:p>
            <a:pPr algn="ctr"/>
            <a:r>
              <a:rPr lang="en-US" sz="3200" b="1" i="1" dirty="0" smtClean="0">
                <a:solidFill>
                  <a:schemeClr val="bg1"/>
                </a:solidFill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Your Spirit’s water to my soul</a:t>
            </a:r>
            <a:endParaRPr lang="en-US" sz="3200" i="1" dirty="0">
              <a:solidFill>
                <a:schemeClr val="bg1"/>
              </a:solidFill>
              <a:effectLst>
                <a:glow rad="101600">
                  <a:schemeClr val="bg1">
                    <a:lumMod val="65000"/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60" name="Picture 4" descr="E:\WORSHIP Images\3318729_f520.jpg"/>
          <p:cNvPicPr>
            <a:picLocks noChangeAspect="1" noChangeArrowheads="1"/>
          </p:cNvPicPr>
          <p:nvPr/>
        </p:nvPicPr>
        <p:blipFill>
          <a:blip r:embed="rId2" cstate="print"/>
          <a:srcRect b="6403"/>
          <a:stretch>
            <a:fillRect/>
          </a:stretch>
        </p:blipFill>
        <p:spPr bwMode="auto">
          <a:xfrm>
            <a:off x="1371600" y="381000"/>
            <a:ext cx="6382555" cy="421616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1600200" y="4495800"/>
            <a:ext cx="586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</a:rPr>
              <a:t>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I’ve tasted and I’ve seen</a:t>
            </a:r>
          </a:p>
          <a:p>
            <a:pPr algn="ctr"/>
            <a:r>
              <a:rPr lang="en-US" sz="3200" b="1" i="1" dirty="0" smtClean="0">
                <a:solidFill>
                  <a:schemeClr val="bg1"/>
                </a:solidFill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Come once again to me</a:t>
            </a:r>
          </a:p>
          <a:p>
            <a:pPr algn="ctr"/>
            <a:r>
              <a:rPr lang="en-US" sz="3200" b="1" i="1" dirty="0" smtClean="0">
                <a:solidFill>
                  <a:schemeClr val="bg1"/>
                </a:solidFill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 will draw near to You</a:t>
            </a:r>
            <a:endParaRPr lang="en-US" sz="3200" i="1" dirty="0">
              <a:solidFill>
                <a:schemeClr val="bg1"/>
              </a:solidFill>
              <a:effectLst>
                <a:glow rad="101600">
                  <a:schemeClr val="bg1">
                    <a:lumMod val="65000"/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61722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</a:rPr>
              <a:t>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 will draw near to You</a:t>
            </a:r>
            <a:endParaRPr lang="en-US" sz="3200" i="1" dirty="0">
              <a:solidFill>
                <a:schemeClr val="bg1"/>
              </a:solidFill>
              <a:effectLst>
                <a:glow rad="101600">
                  <a:schemeClr val="bg1">
                    <a:lumMod val="65000"/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 descr="http://fc09.deviantart.net/images/i/2002/34/c/a/Bright_Sun_and_building.jpg"/>
          <p:cNvPicPr>
            <a:picLocks noChangeAspect="1" noChangeArrowheads="1"/>
          </p:cNvPicPr>
          <p:nvPr/>
        </p:nvPicPr>
        <p:blipFill>
          <a:blip r:embed="rId2" cstate="print"/>
          <a:srcRect r="28659" b="26829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5365" name="Picture 5" descr="E:\WORSHIP Images\worship hands to sky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4375" y="3581400"/>
            <a:ext cx="5172025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143000" y="1447800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Better is one day in Your courts</a:t>
            </a:r>
          </a:p>
          <a:p>
            <a:pPr algn="ctr"/>
            <a:r>
              <a:rPr lang="en-US" sz="32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Better is one day in Your house</a:t>
            </a:r>
          </a:p>
          <a:p>
            <a:pPr algn="ctr"/>
            <a:r>
              <a:rPr lang="en-US" sz="32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Better is one day in Your courts</a:t>
            </a:r>
            <a:endParaRPr lang="en-US" sz="3200" i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977825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Than thousands elsewhere</a:t>
            </a:r>
            <a:endParaRPr lang="en-US" sz="3200" i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KingdomOfHeaven.jpg Kingdom of Heav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916740"/>
            <a:ext cx="586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Better is one day in Your courts</a:t>
            </a:r>
          </a:p>
          <a:p>
            <a:pPr algn="ctr"/>
            <a:r>
              <a:rPr lang="en-US" sz="32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Better is one day in Your house</a:t>
            </a:r>
          </a:p>
          <a:p>
            <a:pPr algn="ctr"/>
            <a:r>
              <a:rPr lang="en-US" sz="32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Better is one day in Your courts</a:t>
            </a:r>
            <a:endParaRPr lang="en-US" sz="3200" i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0" y="5358825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Than thousands elsewhere</a:t>
            </a:r>
            <a:endParaRPr lang="en-US" sz="3200" i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6044625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Than thousands elsewhere</a:t>
            </a:r>
            <a:endParaRPr lang="en-US" sz="3200" i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0" y="3048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  <a:latin typeface="AvantageSmall" pitchFamily="2" charset="0"/>
              </a:rPr>
              <a:t>Beauty that made this heart adore You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59436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  <a:latin typeface="AvantageSmall" pitchFamily="2" charset="0"/>
              </a:rPr>
              <a:t>Hope of a life spent with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92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2286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chemeClr val="bg1"/>
                </a:solidFill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  <a:latin typeface="AvantageSmall" pitchFamily="2" charset="0"/>
              </a:rPr>
              <a:t>Here I am to worship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558225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chemeClr val="bg1"/>
                </a:solidFill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  <a:latin typeface="AvantageSmall" pitchFamily="2" charset="0"/>
              </a:rPr>
              <a:t>Here I am to bow down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" y="863025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chemeClr val="bg1"/>
                </a:solidFill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  <a:latin typeface="AvantageSmall" pitchFamily="2" charset="0"/>
              </a:rPr>
              <a:t>Here I am to say that You’re my God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 l="4427" r="70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7620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AvantageSmall" pitchFamily="2" charset="0"/>
              </a:rPr>
              <a:t>You’re all together lovely</a:t>
            </a:r>
            <a:endParaRPr lang="en-US" sz="3200" b="1" dirty="0">
              <a:solidFill>
                <a:schemeClr val="bg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AvantageSmall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091625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AvantageSmall" pitchFamily="2" charset="0"/>
              </a:rPr>
              <a:t>All together worthy</a:t>
            </a:r>
            <a:endParaRPr lang="en-US" sz="3200" b="1" dirty="0">
              <a:solidFill>
                <a:schemeClr val="bg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AvantageSmall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54102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AvantageSmall" pitchFamily="2" charset="0"/>
              </a:rPr>
              <a:t>All together wonderful to me</a:t>
            </a:r>
            <a:endParaRPr lang="en-US" sz="3200" b="1" dirty="0">
              <a:solidFill>
                <a:schemeClr val="bg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AvantageSmal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794" name="Picture 2" descr="E:\WORSHIP Images\sunset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0" y="228600"/>
            <a:ext cx="5842000" cy="438150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0" y="50292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  <a:latin typeface="AvantageSmall" pitchFamily="2" charset="0"/>
              </a:rPr>
              <a:t>King of all days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  <a:latin typeface="AvantageSmall" pitchFamily="2" charset="0"/>
              </a:rPr>
              <a:t>Oh so highly exalted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  <a:latin typeface="AvantageSmall" pitchFamily="2" charset="0"/>
              </a:rPr>
              <a:t>Glorious in heaven above</a:t>
            </a:r>
            <a:endParaRPr lang="en-US" sz="3200" b="1" dirty="0">
              <a:solidFill>
                <a:schemeClr val="bg1"/>
              </a:solidFill>
              <a:effectLst>
                <a:glow rad="101600">
                  <a:schemeClr val="bg1">
                    <a:lumMod val="65000"/>
                    <a:alpha val="60000"/>
                  </a:schemeClr>
                </a:glow>
              </a:effectLst>
              <a:latin typeface="AvantageSmal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818" name="Picture 2" descr="E:\WORSHIP Images\jesus-on-the-cross-at-suns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2156" y="2664177"/>
            <a:ext cx="4665844" cy="3508023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33400" y="827782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  <a:latin typeface="AvantageSmall" pitchFamily="2" charset="0"/>
              </a:rPr>
              <a:t>Humbly You came to the Earth You created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  <a:latin typeface="AvantageSmall" pitchFamily="2" charset="0"/>
              </a:rPr>
              <a:t>All for love’s sake became poor </a:t>
            </a:r>
            <a:endParaRPr lang="en-US" sz="3200" b="1" dirty="0">
              <a:solidFill>
                <a:schemeClr val="bg1"/>
              </a:solidFill>
              <a:effectLst>
                <a:glow rad="101600">
                  <a:schemeClr val="bg1">
                    <a:lumMod val="65000"/>
                    <a:alpha val="60000"/>
                  </a:schemeClr>
                </a:glow>
              </a:effectLst>
              <a:latin typeface="AvantageSmal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92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2286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chemeClr val="bg1"/>
                </a:solidFill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  <a:latin typeface="AvantageSmall" pitchFamily="2" charset="0"/>
              </a:rPr>
              <a:t>Here I am to worship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558225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chemeClr val="bg1"/>
                </a:solidFill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  <a:latin typeface="AvantageSmall" pitchFamily="2" charset="0"/>
              </a:rPr>
              <a:t>Here I am to bow down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" y="863025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chemeClr val="bg1"/>
                </a:solidFill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  <a:latin typeface="AvantageSmall" pitchFamily="2" charset="0"/>
              </a:rPr>
              <a:t>Here I am to say that You’re my God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 l="4427" r="70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7620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AvantageSmall" pitchFamily="2" charset="0"/>
              </a:rPr>
              <a:t>You’re all together lovely</a:t>
            </a:r>
            <a:endParaRPr lang="en-US" sz="3200" b="1" dirty="0">
              <a:solidFill>
                <a:schemeClr val="bg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AvantageSmall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091625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AvantageSmall" pitchFamily="2" charset="0"/>
              </a:rPr>
              <a:t>All together worthy</a:t>
            </a:r>
            <a:endParaRPr lang="en-US" sz="3200" b="1" dirty="0">
              <a:solidFill>
                <a:schemeClr val="bg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AvantageSmall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54102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AvantageSmall" pitchFamily="2" charset="0"/>
              </a:rPr>
              <a:t>All together wonderful to me</a:t>
            </a:r>
            <a:endParaRPr lang="en-US" sz="3200" b="1" dirty="0">
              <a:solidFill>
                <a:schemeClr val="bg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AvantageSmal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421</Words>
  <Application>Microsoft Office PowerPoint</Application>
  <PresentationFormat>On-screen Show (4:3)</PresentationFormat>
  <Paragraphs>81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Miss M</dc:creator>
  <cp:lastModifiedBy>Miss M</cp:lastModifiedBy>
  <cp:revision>44</cp:revision>
  <dcterms:created xsi:type="dcterms:W3CDTF">2011-08-17T22:54:53Z</dcterms:created>
  <dcterms:modified xsi:type="dcterms:W3CDTF">2011-08-18T19:31:16Z</dcterms:modified>
</cp:coreProperties>
</file>