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8382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438400" y="838200"/>
            <a:ext cx="1447800" cy="1143000"/>
          </a:xfrm>
          <a:prstGeom prst="triangle">
            <a:avLst>
              <a:gd name="adj" fmla="val 19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>
            <a:off x="4495800" y="838200"/>
            <a:ext cx="1524000" cy="1143000"/>
          </a:xfrm>
          <a:prstGeom prst="bentConnector3">
            <a:avLst>
              <a:gd name="adj1" fmla="val 113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6629400" y="838200"/>
            <a:ext cx="1447800" cy="1143000"/>
          </a:xfrm>
          <a:prstGeom prst="rightArrow">
            <a:avLst>
              <a:gd name="adj1" fmla="val 50000"/>
              <a:gd name="adj2" fmla="val 18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" y="2362200"/>
            <a:ext cx="12192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nip and Round Single Corner Rectangle 10"/>
          <p:cNvSpPr/>
          <p:nvPr/>
        </p:nvSpPr>
        <p:spPr>
          <a:xfrm>
            <a:off x="2438400" y="2286000"/>
            <a:ext cx="1524000" cy="1219200"/>
          </a:xfrm>
          <a:prstGeom prst="snipRoundRect">
            <a:avLst>
              <a:gd name="adj1" fmla="val 5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decagon 11"/>
          <p:cNvSpPr/>
          <p:nvPr/>
        </p:nvSpPr>
        <p:spPr>
          <a:xfrm>
            <a:off x="4724400" y="2286000"/>
            <a:ext cx="1447800" cy="12954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alf Frame 12"/>
          <p:cNvSpPr/>
          <p:nvPr/>
        </p:nvSpPr>
        <p:spPr>
          <a:xfrm>
            <a:off x="6629400" y="2209800"/>
            <a:ext cx="1600200" cy="1447800"/>
          </a:xfrm>
          <a:prstGeom prst="halfFrame">
            <a:avLst>
              <a:gd name="adj1" fmla="val 69842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miley Face 13"/>
          <p:cNvSpPr/>
          <p:nvPr/>
        </p:nvSpPr>
        <p:spPr>
          <a:xfrm>
            <a:off x="609600" y="3962400"/>
            <a:ext cx="1219200" cy="10668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Quad Arrow 14"/>
          <p:cNvSpPr/>
          <p:nvPr/>
        </p:nvSpPr>
        <p:spPr>
          <a:xfrm>
            <a:off x="2362200" y="3962400"/>
            <a:ext cx="1447800" cy="114300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Or 15"/>
          <p:cNvSpPr/>
          <p:nvPr/>
        </p:nvSpPr>
        <p:spPr>
          <a:xfrm>
            <a:off x="5029200" y="3886200"/>
            <a:ext cx="1219200" cy="13716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irect Access Storage 16"/>
          <p:cNvSpPr/>
          <p:nvPr/>
        </p:nvSpPr>
        <p:spPr>
          <a:xfrm>
            <a:off x="6705600" y="3886200"/>
            <a:ext cx="1828800" cy="13716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>
            <a:off x="685800" y="5486400"/>
            <a:ext cx="1219200" cy="1143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rved Up Ribbon 18"/>
          <p:cNvSpPr/>
          <p:nvPr/>
        </p:nvSpPr>
        <p:spPr>
          <a:xfrm>
            <a:off x="2362200" y="5410200"/>
            <a:ext cx="1600200" cy="1143000"/>
          </a:xfrm>
          <a:prstGeom prst="ellipseRibbon2">
            <a:avLst>
              <a:gd name="adj1" fmla="val 25000"/>
              <a:gd name="adj2" fmla="val 2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2 19"/>
          <p:cNvSpPr/>
          <p:nvPr/>
        </p:nvSpPr>
        <p:spPr>
          <a:xfrm>
            <a:off x="5029200" y="5562600"/>
            <a:ext cx="1219200" cy="914400"/>
          </a:xfrm>
          <a:prstGeom prst="borderCallout2">
            <a:avLst>
              <a:gd name="adj1" fmla="val 35991"/>
              <a:gd name="adj2" fmla="val 127012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Callout 21"/>
          <p:cNvSpPr/>
          <p:nvPr/>
        </p:nvSpPr>
        <p:spPr>
          <a:xfrm>
            <a:off x="6858000" y="5486400"/>
            <a:ext cx="1447800" cy="914400"/>
          </a:xfrm>
          <a:prstGeom prst="cloudCallout">
            <a:avLst>
              <a:gd name="adj1" fmla="val -91250"/>
              <a:gd name="adj2" fmla="val -74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                        </a:t>
            </a:r>
            <a:r>
              <a:rPr lang="en-US" dirty="0" err="1" smtClean="0"/>
              <a:t>Green</a:t>
            </a:r>
            <a:r>
              <a:rPr lang="en-US" dirty="0" smtClean="0"/>
              <a:t>/Yellow                             </a:t>
            </a:r>
            <a:r>
              <a:rPr lang="en-US" dirty="0" err="1" smtClean="0"/>
              <a:t>Yellow</a:t>
            </a:r>
            <a:r>
              <a:rPr lang="en-US" dirty="0" smtClean="0"/>
              <a:t>                     Green/Yellow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None                         Green/Yellow                             </a:t>
            </a:r>
            <a:r>
              <a:rPr lang="en-US" dirty="0" err="1" smtClean="0"/>
              <a:t>Yellow</a:t>
            </a:r>
            <a:r>
              <a:rPr lang="en-US" dirty="0" smtClean="0"/>
              <a:t>                     Green/Yellow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Green/Yellow </a:t>
            </a:r>
            <a:r>
              <a:rPr lang="en-US" dirty="0" smtClean="0"/>
              <a:t>        </a:t>
            </a:r>
            <a:r>
              <a:rPr lang="en-US" dirty="0" smtClean="0"/>
              <a:t> Green/Yellow </a:t>
            </a:r>
            <a:r>
              <a:rPr lang="en-US" dirty="0" smtClean="0"/>
              <a:t>                             Green                            </a:t>
            </a:r>
            <a:r>
              <a:rPr lang="en-US" dirty="0" err="1" smtClean="0"/>
              <a:t>Green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Green                       Green/Yellow                                Green/Yellow          </a:t>
            </a:r>
            <a:r>
              <a:rPr lang="en-US" dirty="0" smtClean="0"/>
              <a:t>Green/Yellow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Kofax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aleksandar.simic</dc:creator>
  <cp:lastModifiedBy>aleksandar.simic</cp:lastModifiedBy>
  <cp:revision>2</cp:revision>
  <dcterms:created xsi:type="dcterms:W3CDTF">2011-09-23T19:31:20Z</dcterms:created>
  <dcterms:modified xsi:type="dcterms:W3CDTF">2011-09-23T19:47:38Z</dcterms:modified>
</cp:coreProperties>
</file>