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78405-BB20-4790-85A2-3B8F639C9F87}" type="datetimeFigureOut">
              <a:rPr lang="en-US" smtClean="0"/>
              <a:pPr/>
              <a:t>9/23/2011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BD819-CF88-4613-9C62-E777E299A2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8855140">
            <a:off x="609600" y="838200"/>
            <a:ext cx="1447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3274061">
            <a:off x="2438400" y="838200"/>
            <a:ext cx="14478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Elbow Connector 6"/>
          <p:cNvCxnSpPr/>
          <p:nvPr/>
        </p:nvCxnSpPr>
        <p:spPr>
          <a:xfrm>
            <a:off x="4495800" y="838200"/>
            <a:ext cx="1524000" cy="1143000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ight Arrow 7"/>
          <p:cNvSpPr/>
          <p:nvPr/>
        </p:nvSpPr>
        <p:spPr>
          <a:xfrm rot="2416375">
            <a:off x="6629400" y="838200"/>
            <a:ext cx="14478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85800" y="2362200"/>
            <a:ext cx="12192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nip and Round Single Corner Rectangle 10"/>
          <p:cNvSpPr/>
          <p:nvPr/>
        </p:nvSpPr>
        <p:spPr>
          <a:xfrm rot="1692814">
            <a:off x="2438400" y="2286000"/>
            <a:ext cx="1524000" cy="1219200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decagon 11"/>
          <p:cNvSpPr/>
          <p:nvPr/>
        </p:nvSpPr>
        <p:spPr>
          <a:xfrm rot="18655951">
            <a:off x="4724400" y="2286000"/>
            <a:ext cx="1447800" cy="1295400"/>
          </a:xfrm>
          <a:prstGeom prst="do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Half Frame 12"/>
          <p:cNvSpPr/>
          <p:nvPr/>
        </p:nvSpPr>
        <p:spPr>
          <a:xfrm rot="1484333">
            <a:off x="6629400" y="2209800"/>
            <a:ext cx="1600200" cy="1447800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Smiley Face 13"/>
          <p:cNvSpPr/>
          <p:nvPr/>
        </p:nvSpPr>
        <p:spPr>
          <a:xfrm rot="4615635">
            <a:off x="609600" y="3962400"/>
            <a:ext cx="1219200" cy="10668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Quad Arrow 14"/>
          <p:cNvSpPr/>
          <p:nvPr/>
        </p:nvSpPr>
        <p:spPr>
          <a:xfrm rot="2966338">
            <a:off x="2362200" y="3962400"/>
            <a:ext cx="1447800" cy="1143000"/>
          </a:xfrm>
          <a:prstGeom prst="quad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Or 15"/>
          <p:cNvSpPr/>
          <p:nvPr/>
        </p:nvSpPr>
        <p:spPr>
          <a:xfrm rot="19361124">
            <a:off x="5029200" y="3886200"/>
            <a:ext cx="1219200" cy="13716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Direct Access Storage 16"/>
          <p:cNvSpPr/>
          <p:nvPr/>
        </p:nvSpPr>
        <p:spPr>
          <a:xfrm rot="18693922">
            <a:off x="6705600" y="3886200"/>
            <a:ext cx="1828800" cy="1371600"/>
          </a:xfrm>
          <a:prstGeom prst="flowChartMagneticDru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Explosion 1 17"/>
          <p:cNvSpPr/>
          <p:nvPr/>
        </p:nvSpPr>
        <p:spPr>
          <a:xfrm rot="2525224">
            <a:off x="685800" y="5486400"/>
            <a:ext cx="1219200" cy="11430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urved Up Ribbon 18"/>
          <p:cNvSpPr/>
          <p:nvPr/>
        </p:nvSpPr>
        <p:spPr>
          <a:xfrm rot="17765508">
            <a:off x="2362200" y="5410200"/>
            <a:ext cx="1600200" cy="11430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Line Callout 2 19"/>
          <p:cNvSpPr/>
          <p:nvPr/>
        </p:nvSpPr>
        <p:spPr>
          <a:xfrm rot="19726511">
            <a:off x="5029200" y="5562600"/>
            <a:ext cx="1219200" cy="914400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Cloud Callout 21"/>
          <p:cNvSpPr/>
          <p:nvPr/>
        </p:nvSpPr>
        <p:spPr>
          <a:xfrm rot="12436184">
            <a:off x="6858000" y="5486400"/>
            <a:ext cx="1447800" cy="9144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8229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Green                        </a:t>
            </a:r>
            <a:r>
              <a:rPr lang="en-US" dirty="0" err="1" smtClean="0"/>
              <a:t>Green</a:t>
            </a:r>
            <a:r>
              <a:rPr lang="en-US" dirty="0" smtClean="0"/>
              <a:t>/Yellow                             </a:t>
            </a:r>
            <a:r>
              <a:rPr lang="en-US" dirty="0" err="1" smtClean="0"/>
              <a:t>Yellow</a:t>
            </a:r>
            <a:r>
              <a:rPr lang="en-US" dirty="0" smtClean="0"/>
              <a:t>                     Green/Yellow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None                         Green/Yellow                             </a:t>
            </a:r>
            <a:r>
              <a:rPr lang="en-US" dirty="0" err="1" smtClean="0"/>
              <a:t>Yellow</a:t>
            </a:r>
            <a:r>
              <a:rPr lang="en-US" dirty="0" smtClean="0"/>
              <a:t>                     Green/Yellow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Green/Yellow </a:t>
            </a:r>
            <a:r>
              <a:rPr lang="en-US" dirty="0" smtClean="0"/>
              <a:t>        </a:t>
            </a:r>
            <a:r>
              <a:rPr lang="en-US" dirty="0" smtClean="0"/>
              <a:t> Green/Yellow </a:t>
            </a:r>
            <a:r>
              <a:rPr lang="en-US" dirty="0" smtClean="0"/>
              <a:t>                             Green                            </a:t>
            </a:r>
            <a:r>
              <a:rPr lang="en-US" dirty="0" err="1" smtClean="0"/>
              <a:t>Green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Green                       Green/Yellow                                Green/Yellow          </a:t>
            </a:r>
            <a:r>
              <a:rPr lang="en-US" dirty="0" smtClean="0"/>
              <a:t>Green/Yellow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Kofax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aleksandar.simic</dc:creator>
  <cp:lastModifiedBy>aleksandar.simic</cp:lastModifiedBy>
  <cp:revision>2</cp:revision>
  <dcterms:created xsi:type="dcterms:W3CDTF">2011-09-23T19:31:20Z</dcterms:created>
  <dcterms:modified xsi:type="dcterms:W3CDTF">2011-09-23T19:46:16Z</dcterms:modified>
</cp:coreProperties>
</file>