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8405-BB20-4790-85A2-3B8F639C9F87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D819-CF88-4613-9C62-E777E299A2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838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438400" y="838200"/>
            <a:ext cx="14478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>
            <a:off x="4495800" y="838200"/>
            <a:ext cx="1524000" cy="1143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6629400" y="8382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" y="2362200"/>
            <a:ext cx="12192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nip and Round Single Corner Rectangle 10"/>
          <p:cNvSpPr/>
          <p:nvPr/>
        </p:nvSpPr>
        <p:spPr>
          <a:xfrm>
            <a:off x="2438400" y="2286000"/>
            <a:ext cx="1524000" cy="12192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decagon 11"/>
          <p:cNvSpPr/>
          <p:nvPr/>
        </p:nvSpPr>
        <p:spPr>
          <a:xfrm>
            <a:off x="4724400" y="2286000"/>
            <a:ext cx="1447800" cy="1295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alf Frame 12"/>
          <p:cNvSpPr/>
          <p:nvPr/>
        </p:nvSpPr>
        <p:spPr>
          <a:xfrm>
            <a:off x="6629400" y="2209800"/>
            <a:ext cx="1600200" cy="14478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miley Face 13"/>
          <p:cNvSpPr/>
          <p:nvPr/>
        </p:nvSpPr>
        <p:spPr>
          <a:xfrm>
            <a:off x="609600" y="3962400"/>
            <a:ext cx="12192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Quad Arrow 14"/>
          <p:cNvSpPr/>
          <p:nvPr/>
        </p:nvSpPr>
        <p:spPr>
          <a:xfrm>
            <a:off x="2362200" y="3962400"/>
            <a:ext cx="1447800" cy="1143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Or 15"/>
          <p:cNvSpPr/>
          <p:nvPr/>
        </p:nvSpPr>
        <p:spPr>
          <a:xfrm>
            <a:off x="5029200" y="3886200"/>
            <a:ext cx="1219200" cy="13716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irect Access Storage 16"/>
          <p:cNvSpPr/>
          <p:nvPr/>
        </p:nvSpPr>
        <p:spPr>
          <a:xfrm>
            <a:off x="6705600" y="3886200"/>
            <a:ext cx="1828800" cy="13716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685800" y="5486400"/>
            <a:ext cx="1219200" cy="1143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Up Ribbon 18"/>
          <p:cNvSpPr/>
          <p:nvPr/>
        </p:nvSpPr>
        <p:spPr>
          <a:xfrm>
            <a:off x="2362200" y="5410200"/>
            <a:ext cx="1600200" cy="11430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2 19"/>
          <p:cNvSpPr/>
          <p:nvPr/>
        </p:nvSpPr>
        <p:spPr>
          <a:xfrm>
            <a:off x="5029200" y="5562600"/>
            <a:ext cx="1219200" cy="91440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Callout 21"/>
          <p:cNvSpPr/>
          <p:nvPr/>
        </p:nvSpPr>
        <p:spPr>
          <a:xfrm>
            <a:off x="6858000" y="5486400"/>
            <a:ext cx="1447800" cy="914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Kofax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aleksandar.simic</dc:creator>
  <cp:lastModifiedBy>aleksandar.simic</cp:lastModifiedBy>
  <cp:revision>1</cp:revision>
  <dcterms:created xsi:type="dcterms:W3CDTF">2011-09-23T19:31:20Z</dcterms:created>
  <dcterms:modified xsi:type="dcterms:W3CDTF">2011-09-23T19:34:28Z</dcterms:modified>
</cp:coreProperties>
</file>