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C27C8-79FE-478B-8833-5DFE112605A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D6B161D1-66FC-4A15-BBC1-0A60FD1C4DC8}">
      <dgm:prSet phldrT="[Text]" phldr="1"/>
      <dgm:spPr/>
      <dgm:t>
        <a:bodyPr/>
        <a:lstStyle/>
        <a:p>
          <a:endParaRPr lang="en-US"/>
        </a:p>
      </dgm:t>
    </dgm:pt>
    <dgm:pt modelId="{7D128DF6-2141-462F-BB8F-A25D2AE36286}" type="parTrans" cxnId="{C34A74AC-19B3-4C69-96A8-C2AF5F99D74A}">
      <dgm:prSet/>
      <dgm:spPr/>
      <dgm:t>
        <a:bodyPr/>
        <a:lstStyle/>
        <a:p>
          <a:endParaRPr lang="en-US"/>
        </a:p>
      </dgm:t>
    </dgm:pt>
    <dgm:pt modelId="{6ED62D05-F517-47D5-A9E6-654B822F848A}" type="sibTrans" cxnId="{C34A74AC-19B3-4C69-96A8-C2AF5F99D74A}">
      <dgm:prSet/>
      <dgm:spPr/>
      <dgm:t>
        <a:bodyPr/>
        <a:lstStyle/>
        <a:p>
          <a:endParaRPr lang="en-US"/>
        </a:p>
      </dgm:t>
    </dgm:pt>
    <dgm:pt modelId="{645F99B7-59EC-4448-A3F2-DE72AA3546D8}">
      <dgm:prSet phldrT="[Text]" phldr="1"/>
      <dgm:spPr/>
      <dgm:t>
        <a:bodyPr/>
        <a:lstStyle/>
        <a:p>
          <a:endParaRPr lang="en-US"/>
        </a:p>
      </dgm:t>
    </dgm:pt>
    <dgm:pt modelId="{D5DE8C84-2EBF-426F-A0BB-51CC64C08C94}" type="parTrans" cxnId="{A822BDEA-66E7-45CF-A157-CB05DE191BF8}">
      <dgm:prSet/>
      <dgm:spPr/>
      <dgm:t>
        <a:bodyPr/>
        <a:lstStyle/>
        <a:p>
          <a:endParaRPr lang="en-US"/>
        </a:p>
      </dgm:t>
    </dgm:pt>
    <dgm:pt modelId="{55F304AD-E517-41B5-AE24-480D4C450806}" type="sibTrans" cxnId="{A822BDEA-66E7-45CF-A157-CB05DE191BF8}">
      <dgm:prSet/>
      <dgm:spPr/>
      <dgm:t>
        <a:bodyPr/>
        <a:lstStyle/>
        <a:p>
          <a:endParaRPr lang="en-US"/>
        </a:p>
      </dgm:t>
    </dgm:pt>
    <dgm:pt modelId="{79BF0B6A-C509-437E-A0EF-FDD00FBDB74F}">
      <dgm:prSet phldrT="[Text]" phldr="1"/>
      <dgm:spPr/>
      <dgm:t>
        <a:bodyPr/>
        <a:lstStyle/>
        <a:p>
          <a:endParaRPr lang="en-US"/>
        </a:p>
      </dgm:t>
    </dgm:pt>
    <dgm:pt modelId="{BD509945-DCB8-4C4C-BAF6-2BD050858312}" type="parTrans" cxnId="{B74FC25D-CD92-4CE9-B90E-DE1817A870E1}">
      <dgm:prSet/>
      <dgm:spPr/>
      <dgm:t>
        <a:bodyPr/>
        <a:lstStyle/>
        <a:p>
          <a:endParaRPr lang="en-US"/>
        </a:p>
      </dgm:t>
    </dgm:pt>
    <dgm:pt modelId="{80EFF32C-E476-442B-944F-D80E2758A3B2}" type="sibTrans" cxnId="{B74FC25D-CD92-4CE9-B90E-DE1817A870E1}">
      <dgm:prSet/>
      <dgm:spPr/>
      <dgm:t>
        <a:bodyPr/>
        <a:lstStyle/>
        <a:p>
          <a:endParaRPr lang="en-US"/>
        </a:p>
      </dgm:t>
    </dgm:pt>
    <dgm:pt modelId="{D1D47B38-08D4-4504-A70D-E4D8E67C2786}">
      <dgm:prSet phldrT="[Text]" phldr="1"/>
      <dgm:spPr/>
      <dgm:t>
        <a:bodyPr/>
        <a:lstStyle/>
        <a:p>
          <a:endParaRPr lang="en-US"/>
        </a:p>
      </dgm:t>
    </dgm:pt>
    <dgm:pt modelId="{BD052A7F-A5BB-4677-B0CD-E6C4DB06D86D}" type="parTrans" cxnId="{DA870BCF-680E-4ACD-A662-C9E149136C96}">
      <dgm:prSet/>
      <dgm:spPr/>
      <dgm:t>
        <a:bodyPr/>
        <a:lstStyle/>
        <a:p>
          <a:endParaRPr lang="en-US"/>
        </a:p>
      </dgm:t>
    </dgm:pt>
    <dgm:pt modelId="{BB4765CC-0258-44AB-9112-4AB7AF5AB5B7}" type="sibTrans" cxnId="{DA870BCF-680E-4ACD-A662-C9E149136C96}">
      <dgm:prSet/>
      <dgm:spPr/>
      <dgm:t>
        <a:bodyPr/>
        <a:lstStyle/>
        <a:p>
          <a:endParaRPr lang="en-US"/>
        </a:p>
      </dgm:t>
    </dgm:pt>
    <dgm:pt modelId="{694FE381-F034-41B4-9CC3-0BFA04A53B62}">
      <dgm:prSet phldrT="[Text]" phldr="1"/>
      <dgm:spPr/>
      <dgm:t>
        <a:bodyPr/>
        <a:lstStyle/>
        <a:p>
          <a:endParaRPr lang="en-US"/>
        </a:p>
      </dgm:t>
    </dgm:pt>
    <dgm:pt modelId="{3E6F6AEB-AC8E-4994-9BA8-A939C12CD614}" type="parTrans" cxnId="{0C8131C9-9701-4E71-8138-C584C2D6ABBD}">
      <dgm:prSet/>
      <dgm:spPr/>
      <dgm:t>
        <a:bodyPr/>
        <a:lstStyle/>
        <a:p>
          <a:endParaRPr lang="en-US"/>
        </a:p>
      </dgm:t>
    </dgm:pt>
    <dgm:pt modelId="{9A9DB74F-0832-45B9-9206-75FD89A0CBE0}" type="sibTrans" cxnId="{0C8131C9-9701-4E71-8138-C584C2D6ABBD}">
      <dgm:prSet/>
      <dgm:spPr/>
      <dgm:t>
        <a:bodyPr/>
        <a:lstStyle/>
        <a:p>
          <a:endParaRPr lang="en-US"/>
        </a:p>
      </dgm:t>
    </dgm:pt>
    <dgm:pt modelId="{0E24F7FF-1FC3-4C42-8803-E15587DA93E1}">
      <dgm:prSet phldrT="[Text]" phldr="1"/>
      <dgm:spPr/>
      <dgm:t>
        <a:bodyPr/>
        <a:lstStyle/>
        <a:p>
          <a:endParaRPr lang="en-US"/>
        </a:p>
      </dgm:t>
    </dgm:pt>
    <dgm:pt modelId="{B65821FF-7491-46BF-BBDD-6666D133AD38}" type="parTrans" cxnId="{CA686A94-2462-42CD-AC1D-18534D89CBA1}">
      <dgm:prSet/>
      <dgm:spPr/>
      <dgm:t>
        <a:bodyPr/>
        <a:lstStyle/>
        <a:p>
          <a:endParaRPr lang="en-US"/>
        </a:p>
      </dgm:t>
    </dgm:pt>
    <dgm:pt modelId="{C89216F4-4F12-4572-8661-B1C2665DF24B}" type="sibTrans" cxnId="{CA686A94-2462-42CD-AC1D-18534D89CBA1}">
      <dgm:prSet/>
      <dgm:spPr/>
      <dgm:t>
        <a:bodyPr/>
        <a:lstStyle/>
        <a:p>
          <a:endParaRPr lang="en-US"/>
        </a:p>
      </dgm:t>
    </dgm:pt>
    <dgm:pt modelId="{8F535ADE-93ED-45EA-B73C-338DF8247C85}">
      <dgm:prSet phldrT="[Text]" phldr="1"/>
      <dgm:spPr/>
      <dgm:t>
        <a:bodyPr/>
        <a:lstStyle/>
        <a:p>
          <a:endParaRPr lang="en-US"/>
        </a:p>
      </dgm:t>
    </dgm:pt>
    <dgm:pt modelId="{05A8A92B-3456-48D8-A15A-EAB0878EA13B}" type="parTrans" cxnId="{64B1194B-EF00-4648-A41F-903421BCF5D1}">
      <dgm:prSet/>
      <dgm:spPr/>
      <dgm:t>
        <a:bodyPr/>
        <a:lstStyle/>
        <a:p>
          <a:endParaRPr lang="en-US"/>
        </a:p>
      </dgm:t>
    </dgm:pt>
    <dgm:pt modelId="{05F89395-1FC8-4EEC-A41D-B6D92A017F26}" type="sibTrans" cxnId="{64B1194B-EF00-4648-A41F-903421BCF5D1}">
      <dgm:prSet/>
      <dgm:spPr/>
      <dgm:t>
        <a:bodyPr/>
        <a:lstStyle/>
        <a:p>
          <a:endParaRPr lang="en-US"/>
        </a:p>
      </dgm:t>
    </dgm:pt>
    <dgm:pt modelId="{5F0C6D6C-EF07-4BD1-A04B-5623103DDFB6}">
      <dgm:prSet phldrT="[Text]" phldr="1"/>
      <dgm:spPr/>
      <dgm:t>
        <a:bodyPr/>
        <a:lstStyle/>
        <a:p>
          <a:endParaRPr lang="en-US"/>
        </a:p>
      </dgm:t>
    </dgm:pt>
    <dgm:pt modelId="{B9C915D3-9AA3-4348-B9F0-49E1F44427D5}" type="parTrans" cxnId="{A4930F9B-DC83-469A-A4F1-97422B053FA1}">
      <dgm:prSet/>
      <dgm:spPr/>
      <dgm:t>
        <a:bodyPr/>
        <a:lstStyle/>
        <a:p>
          <a:endParaRPr lang="en-US"/>
        </a:p>
      </dgm:t>
    </dgm:pt>
    <dgm:pt modelId="{041D160E-EC20-4B48-83E4-BD2BD798ED7C}" type="sibTrans" cxnId="{A4930F9B-DC83-469A-A4F1-97422B053FA1}">
      <dgm:prSet/>
      <dgm:spPr/>
      <dgm:t>
        <a:bodyPr/>
        <a:lstStyle/>
        <a:p>
          <a:endParaRPr lang="en-US"/>
        </a:p>
      </dgm:t>
    </dgm:pt>
    <dgm:pt modelId="{48875471-3D65-4FE2-ADAA-8D83F1224675}">
      <dgm:prSet phldrT="[Text]" phldr="1"/>
      <dgm:spPr/>
      <dgm:t>
        <a:bodyPr/>
        <a:lstStyle/>
        <a:p>
          <a:endParaRPr lang="en-US"/>
        </a:p>
      </dgm:t>
    </dgm:pt>
    <dgm:pt modelId="{5F5A4E5F-7A48-4C53-BDBF-E67D2207CDB0}" type="parTrans" cxnId="{CC6042F3-5053-4163-A98E-2BF0AFC9F5E3}">
      <dgm:prSet/>
      <dgm:spPr/>
      <dgm:t>
        <a:bodyPr/>
        <a:lstStyle/>
        <a:p>
          <a:endParaRPr lang="en-US"/>
        </a:p>
      </dgm:t>
    </dgm:pt>
    <dgm:pt modelId="{75822FA2-E95A-4FD3-B97D-DAC11D142BA4}" type="sibTrans" cxnId="{CC6042F3-5053-4163-A98E-2BF0AFC9F5E3}">
      <dgm:prSet/>
      <dgm:spPr/>
      <dgm:t>
        <a:bodyPr/>
        <a:lstStyle/>
        <a:p>
          <a:endParaRPr lang="en-US"/>
        </a:p>
      </dgm:t>
    </dgm:pt>
    <dgm:pt modelId="{1FC6D850-096D-4B6C-B3F1-5D2DFAA2D875}" type="pres">
      <dgm:prSet presAssocID="{5EFC27C8-79FE-478B-8833-5DFE112605A0}" presName="linearFlow" presStyleCnt="0">
        <dgm:presLayoutVars>
          <dgm:dir/>
          <dgm:animLvl val="lvl"/>
          <dgm:resizeHandles val="exact"/>
        </dgm:presLayoutVars>
      </dgm:prSet>
      <dgm:spPr/>
    </dgm:pt>
    <dgm:pt modelId="{E1049D1A-F68B-4CE4-9BC3-AE995227A534}" type="pres">
      <dgm:prSet presAssocID="{D6B161D1-66FC-4A15-BBC1-0A60FD1C4DC8}" presName="composite" presStyleCnt="0"/>
      <dgm:spPr/>
    </dgm:pt>
    <dgm:pt modelId="{B1AB511C-DBE5-4943-B1BF-9AFB375699DA}" type="pres">
      <dgm:prSet presAssocID="{D6B161D1-66FC-4A15-BBC1-0A60FD1C4DC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BD14F3E-9DFC-4A7A-B4C6-1DED863D4D3E}" type="pres">
      <dgm:prSet presAssocID="{D6B161D1-66FC-4A15-BBC1-0A60FD1C4DC8}" presName="descendantText" presStyleLbl="alignAcc1" presStyleIdx="0" presStyleCnt="3">
        <dgm:presLayoutVars>
          <dgm:bulletEnabled val="1"/>
        </dgm:presLayoutVars>
      </dgm:prSet>
      <dgm:spPr/>
    </dgm:pt>
    <dgm:pt modelId="{D920EB82-4FAC-4329-8C10-CF198D50C4A8}" type="pres">
      <dgm:prSet presAssocID="{6ED62D05-F517-47D5-A9E6-654B822F848A}" presName="sp" presStyleCnt="0"/>
      <dgm:spPr/>
    </dgm:pt>
    <dgm:pt modelId="{C1DE580E-AAAD-43C7-80FC-1BE79190FC2A}" type="pres">
      <dgm:prSet presAssocID="{D1D47B38-08D4-4504-A70D-E4D8E67C2786}" presName="composite" presStyleCnt="0"/>
      <dgm:spPr/>
    </dgm:pt>
    <dgm:pt modelId="{079827B2-2980-4B7C-915A-809ECB3F1852}" type="pres">
      <dgm:prSet presAssocID="{D1D47B38-08D4-4504-A70D-E4D8E67C278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F7B9543-61A8-4722-9FD1-95D991F4BFD3}" type="pres">
      <dgm:prSet presAssocID="{D1D47B38-08D4-4504-A70D-E4D8E67C2786}" presName="descendantText" presStyleLbl="alignAcc1" presStyleIdx="1" presStyleCnt="3">
        <dgm:presLayoutVars>
          <dgm:bulletEnabled val="1"/>
        </dgm:presLayoutVars>
      </dgm:prSet>
      <dgm:spPr/>
    </dgm:pt>
    <dgm:pt modelId="{614AD2EE-1B0E-4DBD-84E6-AE3742B2A233}" type="pres">
      <dgm:prSet presAssocID="{BB4765CC-0258-44AB-9112-4AB7AF5AB5B7}" presName="sp" presStyleCnt="0"/>
      <dgm:spPr/>
    </dgm:pt>
    <dgm:pt modelId="{FA69F040-7EE5-4824-A6EE-B780A477A0ED}" type="pres">
      <dgm:prSet presAssocID="{8F535ADE-93ED-45EA-B73C-338DF8247C85}" presName="composite" presStyleCnt="0"/>
      <dgm:spPr/>
    </dgm:pt>
    <dgm:pt modelId="{9EE7D8B2-B9C5-4E09-A3C9-29DE1DB404EA}" type="pres">
      <dgm:prSet presAssocID="{8F535ADE-93ED-45EA-B73C-338DF8247C8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E1F4331-0DD5-4181-8122-41A7681DA95C}" type="pres">
      <dgm:prSet presAssocID="{8F535ADE-93ED-45EA-B73C-338DF8247C8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5D304B9-7BBF-4B09-A8F4-12A95975BFD9}" type="presOf" srcId="{694FE381-F034-41B4-9CC3-0BFA04A53B62}" destId="{AF7B9543-61A8-4722-9FD1-95D991F4BFD3}" srcOrd="0" destOrd="0" presId="urn:microsoft.com/office/officeart/2005/8/layout/chevron2"/>
    <dgm:cxn modelId="{1C1B2813-C763-407F-83C7-C4075A981DE3}" type="presOf" srcId="{79BF0B6A-C509-437E-A0EF-FDD00FBDB74F}" destId="{7BD14F3E-9DFC-4A7A-B4C6-1DED863D4D3E}" srcOrd="0" destOrd="1" presId="urn:microsoft.com/office/officeart/2005/8/layout/chevron2"/>
    <dgm:cxn modelId="{09A52E24-8B09-449C-A6A6-FCC77F85480A}" type="presOf" srcId="{5EFC27C8-79FE-478B-8833-5DFE112605A0}" destId="{1FC6D850-096D-4B6C-B3F1-5D2DFAA2D875}" srcOrd="0" destOrd="0" presId="urn:microsoft.com/office/officeart/2005/8/layout/chevron2"/>
    <dgm:cxn modelId="{DA870BCF-680E-4ACD-A662-C9E149136C96}" srcId="{5EFC27C8-79FE-478B-8833-5DFE112605A0}" destId="{D1D47B38-08D4-4504-A70D-E4D8E67C2786}" srcOrd="1" destOrd="0" parTransId="{BD052A7F-A5BB-4677-B0CD-E6C4DB06D86D}" sibTransId="{BB4765CC-0258-44AB-9112-4AB7AF5AB5B7}"/>
    <dgm:cxn modelId="{C34A74AC-19B3-4C69-96A8-C2AF5F99D74A}" srcId="{5EFC27C8-79FE-478B-8833-5DFE112605A0}" destId="{D6B161D1-66FC-4A15-BBC1-0A60FD1C4DC8}" srcOrd="0" destOrd="0" parTransId="{7D128DF6-2141-462F-BB8F-A25D2AE36286}" sibTransId="{6ED62D05-F517-47D5-A9E6-654B822F848A}"/>
    <dgm:cxn modelId="{0C8131C9-9701-4E71-8138-C584C2D6ABBD}" srcId="{D1D47B38-08D4-4504-A70D-E4D8E67C2786}" destId="{694FE381-F034-41B4-9CC3-0BFA04A53B62}" srcOrd="0" destOrd="0" parTransId="{3E6F6AEB-AC8E-4994-9BA8-A939C12CD614}" sibTransId="{9A9DB74F-0832-45B9-9206-75FD89A0CBE0}"/>
    <dgm:cxn modelId="{D1EC8F06-B5B6-4367-8991-8E39256DD035}" type="presOf" srcId="{0E24F7FF-1FC3-4C42-8803-E15587DA93E1}" destId="{AF7B9543-61A8-4722-9FD1-95D991F4BFD3}" srcOrd="0" destOrd="1" presId="urn:microsoft.com/office/officeart/2005/8/layout/chevron2"/>
    <dgm:cxn modelId="{A822BDEA-66E7-45CF-A157-CB05DE191BF8}" srcId="{D6B161D1-66FC-4A15-BBC1-0A60FD1C4DC8}" destId="{645F99B7-59EC-4448-A3F2-DE72AA3546D8}" srcOrd="0" destOrd="0" parTransId="{D5DE8C84-2EBF-426F-A0BB-51CC64C08C94}" sibTransId="{55F304AD-E517-41B5-AE24-480D4C450806}"/>
    <dgm:cxn modelId="{99A7F8F2-D7B9-43E2-8751-F8F80AC4B8CD}" type="presOf" srcId="{8F535ADE-93ED-45EA-B73C-338DF8247C85}" destId="{9EE7D8B2-B9C5-4E09-A3C9-29DE1DB404EA}" srcOrd="0" destOrd="0" presId="urn:microsoft.com/office/officeart/2005/8/layout/chevron2"/>
    <dgm:cxn modelId="{0DB9BAC5-A194-42B6-BA06-D6E3638B9891}" type="presOf" srcId="{5F0C6D6C-EF07-4BD1-A04B-5623103DDFB6}" destId="{4E1F4331-0DD5-4181-8122-41A7681DA95C}" srcOrd="0" destOrd="0" presId="urn:microsoft.com/office/officeart/2005/8/layout/chevron2"/>
    <dgm:cxn modelId="{D6D2EA46-BACA-4837-BF48-7691327F22AF}" type="presOf" srcId="{48875471-3D65-4FE2-ADAA-8D83F1224675}" destId="{4E1F4331-0DD5-4181-8122-41A7681DA95C}" srcOrd="0" destOrd="1" presId="urn:microsoft.com/office/officeart/2005/8/layout/chevron2"/>
    <dgm:cxn modelId="{64B1194B-EF00-4648-A41F-903421BCF5D1}" srcId="{5EFC27C8-79FE-478B-8833-5DFE112605A0}" destId="{8F535ADE-93ED-45EA-B73C-338DF8247C85}" srcOrd="2" destOrd="0" parTransId="{05A8A92B-3456-48D8-A15A-EAB0878EA13B}" sibTransId="{05F89395-1FC8-4EEC-A41D-B6D92A017F26}"/>
    <dgm:cxn modelId="{B74FC25D-CD92-4CE9-B90E-DE1817A870E1}" srcId="{D6B161D1-66FC-4A15-BBC1-0A60FD1C4DC8}" destId="{79BF0B6A-C509-437E-A0EF-FDD00FBDB74F}" srcOrd="1" destOrd="0" parTransId="{BD509945-DCB8-4C4C-BAF6-2BD050858312}" sibTransId="{80EFF32C-E476-442B-944F-D80E2758A3B2}"/>
    <dgm:cxn modelId="{FA47E088-142C-4D8B-BD56-230176BFAFB7}" type="presOf" srcId="{D1D47B38-08D4-4504-A70D-E4D8E67C2786}" destId="{079827B2-2980-4B7C-915A-809ECB3F1852}" srcOrd="0" destOrd="0" presId="urn:microsoft.com/office/officeart/2005/8/layout/chevron2"/>
    <dgm:cxn modelId="{CC6042F3-5053-4163-A98E-2BF0AFC9F5E3}" srcId="{8F535ADE-93ED-45EA-B73C-338DF8247C85}" destId="{48875471-3D65-4FE2-ADAA-8D83F1224675}" srcOrd="1" destOrd="0" parTransId="{5F5A4E5F-7A48-4C53-BDBF-E67D2207CDB0}" sibTransId="{75822FA2-E95A-4FD3-B97D-DAC11D142BA4}"/>
    <dgm:cxn modelId="{388041F2-EA03-4018-A72C-333DA775B881}" type="presOf" srcId="{645F99B7-59EC-4448-A3F2-DE72AA3546D8}" destId="{7BD14F3E-9DFC-4A7A-B4C6-1DED863D4D3E}" srcOrd="0" destOrd="0" presId="urn:microsoft.com/office/officeart/2005/8/layout/chevron2"/>
    <dgm:cxn modelId="{CA686A94-2462-42CD-AC1D-18534D89CBA1}" srcId="{D1D47B38-08D4-4504-A70D-E4D8E67C2786}" destId="{0E24F7FF-1FC3-4C42-8803-E15587DA93E1}" srcOrd="1" destOrd="0" parTransId="{B65821FF-7491-46BF-BBDD-6666D133AD38}" sibTransId="{C89216F4-4F12-4572-8661-B1C2665DF24B}"/>
    <dgm:cxn modelId="{8D2C1753-95B5-4C16-BFE8-28B62F3D49C2}" type="presOf" srcId="{D6B161D1-66FC-4A15-BBC1-0A60FD1C4DC8}" destId="{B1AB511C-DBE5-4943-B1BF-9AFB375699DA}" srcOrd="0" destOrd="0" presId="urn:microsoft.com/office/officeart/2005/8/layout/chevron2"/>
    <dgm:cxn modelId="{A4930F9B-DC83-469A-A4F1-97422B053FA1}" srcId="{8F535ADE-93ED-45EA-B73C-338DF8247C85}" destId="{5F0C6D6C-EF07-4BD1-A04B-5623103DDFB6}" srcOrd="0" destOrd="0" parTransId="{B9C915D3-9AA3-4348-B9F0-49E1F44427D5}" sibTransId="{041D160E-EC20-4B48-83E4-BD2BD798ED7C}"/>
    <dgm:cxn modelId="{B6C3173D-2AD2-450C-A2A4-DC4F5F3DEF7E}" type="presParOf" srcId="{1FC6D850-096D-4B6C-B3F1-5D2DFAA2D875}" destId="{E1049D1A-F68B-4CE4-9BC3-AE995227A534}" srcOrd="0" destOrd="0" presId="urn:microsoft.com/office/officeart/2005/8/layout/chevron2"/>
    <dgm:cxn modelId="{7D15635E-EAF6-4E8E-8C2D-907E1235B03D}" type="presParOf" srcId="{E1049D1A-F68B-4CE4-9BC3-AE995227A534}" destId="{B1AB511C-DBE5-4943-B1BF-9AFB375699DA}" srcOrd="0" destOrd="0" presId="urn:microsoft.com/office/officeart/2005/8/layout/chevron2"/>
    <dgm:cxn modelId="{FB62C578-64E3-4524-A16C-A3889E7F7EA6}" type="presParOf" srcId="{E1049D1A-F68B-4CE4-9BC3-AE995227A534}" destId="{7BD14F3E-9DFC-4A7A-B4C6-1DED863D4D3E}" srcOrd="1" destOrd="0" presId="urn:microsoft.com/office/officeart/2005/8/layout/chevron2"/>
    <dgm:cxn modelId="{BD3323D4-6ED6-4273-9909-A7708D29A72D}" type="presParOf" srcId="{1FC6D850-096D-4B6C-B3F1-5D2DFAA2D875}" destId="{D920EB82-4FAC-4329-8C10-CF198D50C4A8}" srcOrd="1" destOrd="0" presId="urn:microsoft.com/office/officeart/2005/8/layout/chevron2"/>
    <dgm:cxn modelId="{542DD057-029D-45D1-BE42-64037FF6FC6E}" type="presParOf" srcId="{1FC6D850-096D-4B6C-B3F1-5D2DFAA2D875}" destId="{C1DE580E-AAAD-43C7-80FC-1BE79190FC2A}" srcOrd="2" destOrd="0" presId="urn:microsoft.com/office/officeart/2005/8/layout/chevron2"/>
    <dgm:cxn modelId="{7157A05A-5D45-4A4E-80D1-173986D0D5B7}" type="presParOf" srcId="{C1DE580E-AAAD-43C7-80FC-1BE79190FC2A}" destId="{079827B2-2980-4B7C-915A-809ECB3F1852}" srcOrd="0" destOrd="0" presId="urn:microsoft.com/office/officeart/2005/8/layout/chevron2"/>
    <dgm:cxn modelId="{2AE68DD2-A5AC-4C76-8A57-7A502E9C5FC0}" type="presParOf" srcId="{C1DE580E-AAAD-43C7-80FC-1BE79190FC2A}" destId="{AF7B9543-61A8-4722-9FD1-95D991F4BFD3}" srcOrd="1" destOrd="0" presId="urn:microsoft.com/office/officeart/2005/8/layout/chevron2"/>
    <dgm:cxn modelId="{C02CBE18-1BE0-4F6B-94A9-822BCB729EA2}" type="presParOf" srcId="{1FC6D850-096D-4B6C-B3F1-5D2DFAA2D875}" destId="{614AD2EE-1B0E-4DBD-84E6-AE3742B2A233}" srcOrd="3" destOrd="0" presId="urn:microsoft.com/office/officeart/2005/8/layout/chevron2"/>
    <dgm:cxn modelId="{99E5C451-C6C1-483A-AF58-D2551D68F544}" type="presParOf" srcId="{1FC6D850-096D-4B6C-B3F1-5D2DFAA2D875}" destId="{FA69F040-7EE5-4824-A6EE-B780A477A0ED}" srcOrd="4" destOrd="0" presId="urn:microsoft.com/office/officeart/2005/8/layout/chevron2"/>
    <dgm:cxn modelId="{85C8D2E8-DC4D-4835-B4B1-04593BABECDB}" type="presParOf" srcId="{FA69F040-7EE5-4824-A6EE-B780A477A0ED}" destId="{9EE7D8B2-B9C5-4E09-A3C9-29DE1DB404EA}" srcOrd="0" destOrd="0" presId="urn:microsoft.com/office/officeart/2005/8/layout/chevron2"/>
    <dgm:cxn modelId="{9558F5B3-E76E-4C3B-B89C-EEF84CD22ED5}" type="presParOf" srcId="{FA69F040-7EE5-4824-A6EE-B780A477A0ED}" destId="{4E1F4331-0DD5-4181-8122-41A7681DA9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AB511C-DBE5-4943-B1BF-9AFB375699DA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5400000">
        <a:off x="-222646" y="223826"/>
        <a:ext cx="1484312" cy="1039018"/>
      </dsp:txXfrm>
    </dsp:sp>
    <dsp:sp modelId="{7BD14F3E-9DFC-4A7A-B4C6-1DED863D4D3E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 rot="5400000">
        <a:off x="3085107" y="-2044909"/>
        <a:ext cx="964803" cy="5056981"/>
      </dsp:txXfrm>
    </dsp:sp>
    <dsp:sp modelId="{079827B2-2980-4B7C-915A-809ECB3F1852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5400000">
        <a:off x="-222646" y="1512490"/>
        <a:ext cx="1484312" cy="1039018"/>
      </dsp:txXfrm>
    </dsp:sp>
    <dsp:sp modelId="{AF7B9543-61A8-4722-9FD1-95D991F4BFD3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 rot="5400000">
        <a:off x="3085107" y="-756245"/>
        <a:ext cx="964803" cy="5056981"/>
      </dsp:txXfrm>
    </dsp:sp>
    <dsp:sp modelId="{9EE7D8B2-B9C5-4E09-A3C9-29DE1DB404EA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5400000">
        <a:off x="-222646" y="2801154"/>
        <a:ext cx="1484312" cy="1039018"/>
      </dsp:txXfrm>
    </dsp:sp>
    <dsp:sp modelId="{4E1F4331-0DD5-4181-8122-41A7681DA95C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 rot="5400000">
        <a:off x="3085107" y="532418"/>
        <a:ext cx="964803" cy="5056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aleksandar.simic</cp:lastModifiedBy>
  <cp:revision>1</cp:revision>
  <dcterms:created xsi:type="dcterms:W3CDTF">2006-08-16T00:00:00Z</dcterms:created>
  <dcterms:modified xsi:type="dcterms:W3CDTF">2011-09-22T19:02:01Z</dcterms:modified>
</cp:coreProperties>
</file>