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304800"/>
            <a:ext cx="1066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Single Corner Rectangle 8"/>
          <p:cNvSpPr/>
          <p:nvPr/>
        </p:nvSpPr>
        <p:spPr>
          <a:xfrm>
            <a:off x="1905000" y="304800"/>
            <a:ext cx="1371600" cy="6858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3733800" y="304800"/>
            <a:ext cx="1219200" cy="68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10"/>
          <p:cNvSpPr/>
          <p:nvPr/>
        </p:nvSpPr>
        <p:spPr>
          <a:xfrm>
            <a:off x="5486400" y="304800"/>
            <a:ext cx="1295400" cy="762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and Round Single Corner Rectangle 11"/>
          <p:cNvSpPr/>
          <p:nvPr/>
        </p:nvSpPr>
        <p:spPr>
          <a:xfrm>
            <a:off x="7391400" y="304800"/>
            <a:ext cx="1295400" cy="83820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762000" y="1447800"/>
            <a:ext cx="6096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1981200" y="1524000"/>
            <a:ext cx="1219200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3886200" y="1524000"/>
            <a:ext cx="91440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e 18"/>
          <p:cNvSpPr/>
          <p:nvPr/>
        </p:nvSpPr>
        <p:spPr>
          <a:xfrm>
            <a:off x="5638800" y="1600200"/>
            <a:ext cx="1066800" cy="9144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Smiley Face 19"/>
          <p:cNvSpPr/>
          <p:nvPr/>
        </p:nvSpPr>
        <p:spPr>
          <a:xfrm>
            <a:off x="7467600" y="1600200"/>
            <a:ext cx="1143000" cy="990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62000" y="3124200"/>
            <a:ext cx="1066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2209800" y="3124200"/>
            <a:ext cx="11430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3962400" y="3048000"/>
            <a:ext cx="9144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-Right Arrow 23"/>
          <p:cNvSpPr/>
          <p:nvPr/>
        </p:nvSpPr>
        <p:spPr>
          <a:xfrm>
            <a:off x="5715000" y="3124200"/>
            <a:ext cx="2895600" cy="990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-Turn Arrow 24"/>
          <p:cNvSpPr/>
          <p:nvPr/>
        </p:nvSpPr>
        <p:spPr>
          <a:xfrm>
            <a:off x="762000" y="4572000"/>
            <a:ext cx="990600" cy="1371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ight Arrow Callout 25"/>
          <p:cNvSpPr/>
          <p:nvPr/>
        </p:nvSpPr>
        <p:spPr>
          <a:xfrm>
            <a:off x="2362200" y="4572000"/>
            <a:ext cx="1371600" cy="1295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4191000" y="4648200"/>
            <a:ext cx="1295400" cy="1143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7-Point Star 27"/>
          <p:cNvSpPr/>
          <p:nvPr/>
        </p:nvSpPr>
        <p:spPr>
          <a:xfrm>
            <a:off x="5867400" y="4572000"/>
            <a:ext cx="1219200" cy="1295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rved Up Ribbon 31"/>
          <p:cNvSpPr/>
          <p:nvPr/>
        </p:nvSpPr>
        <p:spPr>
          <a:xfrm>
            <a:off x="7391400" y="4724400"/>
            <a:ext cx="1447800" cy="12954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304800"/>
            <a:ext cx="1066800" cy="6858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Single Corner Rectangle 8"/>
          <p:cNvSpPr/>
          <p:nvPr/>
        </p:nvSpPr>
        <p:spPr>
          <a:xfrm>
            <a:off x="1905000" y="304800"/>
            <a:ext cx="1371600" cy="685800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3733800" y="304800"/>
            <a:ext cx="1219200" cy="685800"/>
          </a:xfrm>
          <a:prstGeom prst="snip2SameRect">
            <a:avLst>
              <a:gd name="adj1" fmla="val 50000"/>
              <a:gd name="adj2" fmla="val 49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10"/>
          <p:cNvSpPr/>
          <p:nvPr/>
        </p:nvSpPr>
        <p:spPr>
          <a:xfrm>
            <a:off x="5486400" y="304800"/>
            <a:ext cx="1295400" cy="762000"/>
          </a:xfrm>
          <a:prstGeom prst="snip2DiagRect">
            <a:avLst>
              <a:gd name="adj1" fmla="val 3945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and Round Single Corner Rectangle 11"/>
          <p:cNvSpPr/>
          <p:nvPr/>
        </p:nvSpPr>
        <p:spPr>
          <a:xfrm>
            <a:off x="7391400" y="304800"/>
            <a:ext cx="1295400" cy="838200"/>
          </a:xfrm>
          <a:prstGeom prst="snipRoundRect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762000" y="1447800"/>
            <a:ext cx="609600" cy="9144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1981200" y="1524000"/>
            <a:ext cx="1219200" cy="838200"/>
          </a:xfrm>
          <a:prstGeom prst="parallelogram">
            <a:avLst>
              <a:gd name="adj" fmla="val 77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3886200" y="1524000"/>
            <a:ext cx="914400" cy="914400"/>
          </a:xfrm>
          <a:prstGeom prst="hexagon">
            <a:avLst>
              <a:gd name="adj" fmla="val 37329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e 18"/>
          <p:cNvSpPr/>
          <p:nvPr/>
        </p:nvSpPr>
        <p:spPr>
          <a:xfrm>
            <a:off x="5638800" y="1600200"/>
            <a:ext cx="1066800" cy="914400"/>
          </a:xfrm>
          <a:prstGeom prst="pie">
            <a:avLst>
              <a:gd name="adj1" fmla="val 19790468"/>
              <a:gd name="adj2" fmla="val 14360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Smiley Face 19"/>
          <p:cNvSpPr/>
          <p:nvPr/>
        </p:nvSpPr>
        <p:spPr>
          <a:xfrm>
            <a:off x="7467600" y="1600200"/>
            <a:ext cx="1143000" cy="9906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62000" y="3124200"/>
            <a:ext cx="1066800" cy="838200"/>
          </a:xfrm>
          <a:prstGeom prst="rightArrow">
            <a:avLst>
              <a:gd name="adj1" fmla="val 50000"/>
              <a:gd name="adj2" fmla="val 23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2209800" y="3124200"/>
            <a:ext cx="1143000" cy="838200"/>
          </a:xfrm>
          <a:prstGeom prst="leftArrow">
            <a:avLst>
              <a:gd name="adj1" fmla="val 50000"/>
              <a:gd name="adj2" fmla="val 32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3962400" y="3048000"/>
            <a:ext cx="914400" cy="990600"/>
          </a:xfrm>
          <a:prstGeom prst="upArrow">
            <a:avLst>
              <a:gd name="adj1" fmla="val 50000"/>
              <a:gd name="adj2" fmla="val 23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-Right Arrow 23"/>
          <p:cNvSpPr/>
          <p:nvPr/>
        </p:nvSpPr>
        <p:spPr>
          <a:xfrm>
            <a:off x="5715000" y="3124200"/>
            <a:ext cx="2895600" cy="990600"/>
          </a:xfrm>
          <a:prstGeom prst="leftRightArrow">
            <a:avLst>
              <a:gd name="adj1" fmla="val 50000"/>
              <a:gd name="adj2" fmla="val 74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-Turn Arrow 24"/>
          <p:cNvSpPr/>
          <p:nvPr/>
        </p:nvSpPr>
        <p:spPr>
          <a:xfrm>
            <a:off x="685800" y="4572000"/>
            <a:ext cx="990600" cy="1371600"/>
          </a:xfrm>
          <a:prstGeom prst="uturnArrow">
            <a:avLst>
              <a:gd name="adj1" fmla="val 36380"/>
              <a:gd name="adj2" fmla="val 25000"/>
              <a:gd name="adj3" fmla="val 57877"/>
              <a:gd name="adj4" fmla="val 43750"/>
              <a:gd name="adj5" fmla="val 59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ight Arrow Callout 25"/>
          <p:cNvSpPr/>
          <p:nvPr/>
        </p:nvSpPr>
        <p:spPr>
          <a:xfrm>
            <a:off x="2362200" y="4572000"/>
            <a:ext cx="1371600" cy="1295400"/>
          </a:xfrm>
          <a:prstGeom prst="rightArrowCallout">
            <a:avLst>
              <a:gd name="adj1" fmla="val 25000"/>
              <a:gd name="adj2" fmla="val 25000"/>
              <a:gd name="adj3" fmla="val 20165"/>
              <a:gd name="adj4" fmla="val 40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4191000" y="4648200"/>
            <a:ext cx="1295400" cy="1143000"/>
          </a:xfrm>
          <a:prstGeom prst="star5">
            <a:avLst>
              <a:gd name="adj" fmla="val 1116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7-Point Star 27"/>
          <p:cNvSpPr/>
          <p:nvPr/>
        </p:nvSpPr>
        <p:spPr>
          <a:xfrm>
            <a:off x="5867400" y="4572000"/>
            <a:ext cx="1219200" cy="1295400"/>
          </a:xfrm>
          <a:prstGeom prst="star7">
            <a:avLst>
              <a:gd name="adj" fmla="val 16220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rved Up Ribbon 31"/>
          <p:cNvSpPr/>
          <p:nvPr/>
        </p:nvSpPr>
        <p:spPr>
          <a:xfrm>
            <a:off x="7391400" y="4724400"/>
            <a:ext cx="1447800" cy="1295400"/>
          </a:xfrm>
          <a:prstGeom prst="ellipseRibbon2">
            <a:avLst>
              <a:gd name="adj1" fmla="val 54009"/>
              <a:gd name="adj2" fmla="val 25775"/>
              <a:gd name="adj3" fmla="val 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57200" y="304800"/>
            <a:ext cx="1066800" cy="685800"/>
          </a:xfrm>
          <a:custGeom>
            <a:avLst/>
            <a:gdLst>
              <a:gd name="connsiteX0" fmla="*/ 0 w 1066800"/>
              <a:gd name="connsiteY0" fmla="*/ 342900 h 685800"/>
              <a:gd name="connsiteX1" fmla="*/ 100433 w 1066800"/>
              <a:gd name="connsiteY1" fmla="*/ 100433 h 685800"/>
              <a:gd name="connsiteX2" fmla="*/ 342900 w 1066800"/>
              <a:gd name="connsiteY2" fmla="*/ 0 h 685800"/>
              <a:gd name="connsiteX3" fmla="*/ 723900 w 1066800"/>
              <a:gd name="connsiteY3" fmla="*/ 0 h 685800"/>
              <a:gd name="connsiteX4" fmla="*/ 966367 w 1066800"/>
              <a:gd name="connsiteY4" fmla="*/ 100433 h 685800"/>
              <a:gd name="connsiteX5" fmla="*/ 1066800 w 1066800"/>
              <a:gd name="connsiteY5" fmla="*/ 342900 h 685800"/>
              <a:gd name="connsiteX6" fmla="*/ 1066800 w 1066800"/>
              <a:gd name="connsiteY6" fmla="*/ 342900 h 685800"/>
              <a:gd name="connsiteX7" fmla="*/ 966367 w 1066800"/>
              <a:gd name="connsiteY7" fmla="*/ 585367 h 685800"/>
              <a:gd name="connsiteX8" fmla="*/ 723900 w 1066800"/>
              <a:gd name="connsiteY8" fmla="*/ 685800 h 685800"/>
              <a:gd name="connsiteX9" fmla="*/ 342900 w 1066800"/>
              <a:gd name="connsiteY9" fmla="*/ 685800 h 685800"/>
              <a:gd name="connsiteX10" fmla="*/ 100433 w 1066800"/>
              <a:gd name="connsiteY10" fmla="*/ 585367 h 685800"/>
              <a:gd name="connsiteX11" fmla="*/ 0 w 1066800"/>
              <a:gd name="connsiteY11" fmla="*/ 3429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6800" h="685800">
                <a:moveTo>
                  <a:pt x="0" y="342900"/>
                </a:moveTo>
                <a:cubicBezTo>
                  <a:pt x="0" y="251957"/>
                  <a:pt x="36127" y="164739"/>
                  <a:pt x="100433" y="100433"/>
                </a:cubicBezTo>
                <a:cubicBezTo>
                  <a:pt x="164739" y="36127"/>
                  <a:pt x="251957" y="0"/>
                  <a:pt x="342900" y="0"/>
                </a:cubicBezTo>
                <a:lnTo>
                  <a:pt x="723900" y="0"/>
                </a:lnTo>
                <a:cubicBezTo>
                  <a:pt x="814843" y="0"/>
                  <a:pt x="902061" y="36127"/>
                  <a:pt x="966367" y="100433"/>
                </a:cubicBezTo>
                <a:cubicBezTo>
                  <a:pt x="1030673" y="164739"/>
                  <a:pt x="1066800" y="251957"/>
                  <a:pt x="1066800" y="342900"/>
                </a:cubicBezTo>
                <a:lnTo>
                  <a:pt x="1066800" y="342900"/>
                </a:lnTo>
                <a:cubicBezTo>
                  <a:pt x="1066800" y="433843"/>
                  <a:pt x="1030673" y="521061"/>
                  <a:pt x="966367" y="585367"/>
                </a:cubicBezTo>
                <a:cubicBezTo>
                  <a:pt x="902061" y="649673"/>
                  <a:pt x="814843" y="685800"/>
                  <a:pt x="723900" y="685800"/>
                </a:cubicBezTo>
                <a:lnTo>
                  <a:pt x="342900" y="685800"/>
                </a:lnTo>
                <a:cubicBezTo>
                  <a:pt x="251957" y="685800"/>
                  <a:pt x="164739" y="649673"/>
                  <a:pt x="100433" y="585367"/>
                </a:cubicBezTo>
                <a:cubicBezTo>
                  <a:pt x="36127" y="521061"/>
                  <a:pt x="0" y="433843"/>
                  <a:pt x="0" y="3429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05000" y="304800"/>
            <a:ext cx="1371600" cy="685800"/>
          </a:xfrm>
          <a:custGeom>
            <a:avLst/>
            <a:gdLst>
              <a:gd name="connsiteX0" fmla="*/ 0 w 1371600"/>
              <a:gd name="connsiteY0" fmla="*/ 0 h 685800"/>
              <a:gd name="connsiteX1" fmla="*/ 1028700 w 1371600"/>
              <a:gd name="connsiteY1" fmla="*/ 0 h 685800"/>
              <a:gd name="connsiteX2" fmla="*/ 1371600 w 1371600"/>
              <a:gd name="connsiteY2" fmla="*/ 342900 h 685800"/>
              <a:gd name="connsiteX3" fmla="*/ 1371600 w 1371600"/>
              <a:gd name="connsiteY3" fmla="*/ 685800 h 685800"/>
              <a:gd name="connsiteX4" fmla="*/ 0 w 1371600"/>
              <a:gd name="connsiteY4" fmla="*/ 685800 h 685800"/>
              <a:gd name="connsiteX5" fmla="*/ 0 w 1371600"/>
              <a:gd name="connsiteY5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00" h="685800">
                <a:moveTo>
                  <a:pt x="0" y="0"/>
                </a:moveTo>
                <a:lnTo>
                  <a:pt x="1028700" y="0"/>
                </a:lnTo>
                <a:lnTo>
                  <a:pt x="1371600" y="342900"/>
                </a:lnTo>
                <a:lnTo>
                  <a:pt x="13716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33800" y="304800"/>
            <a:ext cx="1219200" cy="685800"/>
          </a:xfrm>
          <a:custGeom>
            <a:avLst/>
            <a:gdLst>
              <a:gd name="connsiteX0" fmla="*/ 342900 w 1219200"/>
              <a:gd name="connsiteY0" fmla="*/ 0 h 685800"/>
              <a:gd name="connsiteX1" fmla="*/ 876300 w 1219200"/>
              <a:gd name="connsiteY1" fmla="*/ 0 h 685800"/>
              <a:gd name="connsiteX2" fmla="*/ 1219200 w 1219200"/>
              <a:gd name="connsiteY2" fmla="*/ 342900 h 685800"/>
              <a:gd name="connsiteX3" fmla="*/ 1219200 w 1219200"/>
              <a:gd name="connsiteY3" fmla="*/ 347598 h 685800"/>
              <a:gd name="connsiteX4" fmla="*/ 880998 w 1219200"/>
              <a:gd name="connsiteY4" fmla="*/ 685800 h 685800"/>
              <a:gd name="connsiteX5" fmla="*/ 338202 w 1219200"/>
              <a:gd name="connsiteY5" fmla="*/ 685800 h 685800"/>
              <a:gd name="connsiteX6" fmla="*/ 0 w 1219200"/>
              <a:gd name="connsiteY6" fmla="*/ 347598 h 685800"/>
              <a:gd name="connsiteX7" fmla="*/ 0 w 1219200"/>
              <a:gd name="connsiteY7" fmla="*/ 342900 h 685800"/>
              <a:gd name="connsiteX8" fmla="*/ 342900 w 1219200"/>
              <a:gd name="connsiteY8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" h="685800">
                <a:moveTo>
                  <a:pt x="342900" y="0"/>
                </a:moveTo>
                <a:lnTo>
                  <a:pt x="876300" y="0"/>
                </a:lnTo>
                <a:lnTo>
                  <a:pt x="1219200" y="342900"/>
                </a:lnTo>
                <a:lnTo>
                  <a:pt x="1219200" y="347598"/>
                </a:lnTo>
                <a:lnTo>
                  <a:pt x="880998" y="685800"/>
                </a:lnTo>
                <a:lnTo>
                  <a:pt x="338202" y="685800"/>
                </a:lnTo>
                <a:lnTo>
                  <a:pt x="0" y="347598"/>
                </a:lnTo>
                <a:lnTo>
                  <a:pt x="0" y="342900"/>
                </a:lnTo>
                <a:lnTo>
                  <a:pt x="3429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86400" y="304800"/>
            <a:ext cx="1295400" cy="762000"/>
          </a:xfrm>
          <a:custGeom>
            <a:avLst/>
            <a:gdLst>
              <a:gd name="connsiteX0" fmla="*/ 300624 w 1295400"/>
              <a:gd name="connsiteY0" fmla="*/ 0 h 762000"/>
              <a:gd name="connsiteX1" fmla="*/ 914400 w 1295400"/>
              <a:gd name="connsiteY1" fmla="*/ 0 h 762000"/>
              <a:gd name="connsiteX2" fmla="*/ 1295400 w 1295400"/>
              <a:gd name="connsiteY2" fmla="*/ 381000 h 762000"/>
              <a:gd name="connsiteX3" fmla="*/ 1295400 w 1295400"/>
              <a:gd name="connsiteY3" fmla="*/ 461376 h 762000"/>
              <a:gd name="connsiteX4" fmla="*/ 994776 w 1295400"/>
              <a:gd name="connsiteY4" fmla="*/ 762000 h 762000"/>
              <a:gd name="connsiteX5" fmla="*/ 381000 w 1295400"/>
              <a:gd name="connsiteY5" fmla="*/ 762000 h 762000"/>
              <a:gd name="connsiteX6" fmla="*/ 0 w 1295400"/>
              <a:gd name="connsiteY6" fmla="*/ 381000 h 762000"/>
              <a:gd name="connsiteX7" fmla="*/ 0 w 1295400"/>
              <a:gd name="connsiteY7" fmla="*/ 300624 h 762000"/>
              <a:gd name="connsiteX8" fmla="*/ 300624 w 1295400"/>
              <a:gd name="connsiteY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5400" h="762000">
                <a:moveTo>
                  <a:pt x="300624" y="0"/>
                </a:moveTo>
                <a:lnTo>
                  <a:pt x="914400" y="0"/>
                </a:lnTo>
                <a:lnTo>
                  <a:pt x="1295400" y="381000"/>
                </a:lnTo>
                <a:lnTo>
                  <a:pt x="1295400" y="461376"/>
                </a:lnTo>
                <a:lnTo>
                  <a:pt x="994776" y="762000"/>
                </a:lnTo>
                <a:lnTo>
                  <a:pt x="381000" y="762000"/>
                </a:lnTo>
                <a:lnTo>
                  <a:pt x="0" y="381000"/>
                </a:lnTo>
                <a:lnTo>
                  <a:pt x="0" y="300624"/>
                </a:lnTo>
                <a:lnTo>
                  <a:pt x="30062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91400" y="304800"/>
            <a:ext cx="1295400" cy="838200"/>
          </a:xfrm>
          <a:custGeom>
            <a:avLst/>
            <a:gdLst>
              <a:gd name="connsiteX0" fmla="*/ 419100 w 1295400"/>
              <a:gd name="connsiteY0" fmla="*/ 0 h 838200"/>
              <a:gd name="connsiteX1" fmla="*/ 876300 w 1295400"/>
              <a:gd name="connsiteY1" fmla="*/ 0 h 838200"/>
              <a:gd name="connsiteX2" fmla="*/ 1295400 w 1295400"/>
              <a:gd name="connsiteY2" fmla="*/ 419100 h 838200"/>
              <a:gd name="connsiteX3" fmla="*/ 1295400 w 1295400"/>
              <a:gd name="connsiteY3" fmla="*/ 838200 h 838200"/>
              <a:gd name="connsiteX4" fmla="*/ 0 w 1295400"/>
              <a:gd name="connsiteY4" fmla="*/ 838200 h 838200"/>
              <a:gd name="connsiteX5" fmla="*/ 0 w 1295400"/>
              <a:gd name="connsiteY5" fmla="*/ 419100 h 838200"/>
              <a:gd name="connsiteX6" fmla="*/ 122752 w 1295400"/>
              <a:gd name="connsiteY6" fmla="*/ 122752 h 838200"/>
              <a:gd name="connsiteX7" fmla="*/ 419101 w 1295400"/>
              <a:gd name="connsiteY7" fmla="*/ 1 h 838200"/>
              <a:gd name="connsiteX8" fmla="*/ 419100 w 1295400"/>
              <a:gd name="connsiteY8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5400" h="838200">
                <a:moveTo>
                  <a:pt x="419100" y="0"/>
                </a:moveTo>
                <a:lnTo>
                  <a:pt x="876300" y="0"/>
                </a:lnTo>
                <a:lnTo>
                  <a:pt x="1295400" y="419100"/>
                </a:lnTo>
                <a:lnTo>
                  <a:pt x="1295400" y="838200"/>
                </a:lnTo>
                <a:lnTo>
                  <a:pt x="0" y="838200"/>
                </a:lnTo>
                <a:lnTo>
                  <a:pt x="0" y="419100"/>
                </a:lnTo>
                <a:cubicBezTo>
                  <a:pt x="0" y="307948"/>
                  <a:pt x="44155" y="201348"/>
                  <a:pt x="122752" y="122752"/>
                </a:cubicBezTo>
                <a:cubicBezTo>
                  <a:pt x="201349" y="44156"/>
                  <a:pt x="307948" y="1"/>
                  <a:pt x="419101" y="1"/>
                </a:cubicBezTo>
                <a:lnTo>
                  <a:pt x="4191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62000" y="1447800"/>
            <a:ext cx="609600" cy="914400"/>
          </a:xfrm>
          <a:custGeom>
            <a:avLst/>
            <a:gdLst>
              <a:gd name="connsiteX0" fmla="*/ 0 w 609600"/>
              <a:gd name="connsiteY0" fmla="*/ 914400 h 914400"/>
              <a:gd name="connsiteX1" fmla="*/ 609600 w 609600"/>
              <a:gd name="connsiteY1" fmla="*/ 0 h 914400"/>
              <a:gd name="connsiteX2" fmla="*/ 609600 w 609600"/>
              <a:gd name="connsiteY2" fmla="*/ 914400 h 914400"/>
              <a:gd name="connsiteX3" fmla="*/ 0 w 6096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" h="914400">
                <a:moveTo>
                  <a:pt x="0" y="914400"/>
                </a:moveTo>
                <a:lnTo>
                  <a:pt x="609600" y="0"/>
                </a:lnTo>
                <a:lnTo>
                  <a:pt x="609600" y="914400"/>
                </a:lnTo>
                <a:lnTo>
                  <a:pt x="0" y="9144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981200" y="1524000"/>
            <a:ext cx="1219200" cy="838200"/>
          </a:xfrm>
          <a:custGeom>
            <a:avLst/>
            <a:gdLst>
              <a:gd name="connsiteX0" fmla="*/ 0 w 1219200"/>
              <a:gd name="connsiteY0" fmla="*/ 838200 h 838200"/>
              <a:gd name="connsiteX1" fmla="*/ 647962 w 1219200"/>
              <a:gd name="connsiteY1" fmla="*/ 0 h 838200"/>
              <a:gd name="connsiteX2" fmla="*/ 1219200 w 1219200"/>
              <a:gd name="connsiteY2" fmla="*/ 0 h 838200"/>
              <a:gd name="connsiteX3" fmla="*/ 571238 w 1219200"/>
              <a:gd name="connsiteY3" fmla="*/ 838200 h 838200"/>
              <a:gd name="connsiteX4" fmla="*/ 0 w 1219200"/>
              <a:gd name="connsiteY4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" h="838200">
                <a:moveTo>
                  <a:pt x="0" y="838200"/>
                </a:moveTo>
                <a:lnTo>
                  <a:pt x="647962" y="0"/>
                </a:lnTo>
                <a:lnTo>
                  <a:pt x="1219200" y="0"/>
                </a:lnTo>
                <a:lnTo>
                  <a:pt x="571238" y="838200"/>
                </a:lnTo>
                <a:lnTo>
                  <a:pt x="0" y="8382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886200" y="1524000"/>
            <a:ext cx="914400" cy="914400"/>
          </a:xfrm>
          <a:custGeom>
            <a:avLst/>
            <a:gdLst>
              <a:gd name="connsiteX0" fmla="*/ 0 w 914400"/>
              <a:gd name="connsiteY0" fmla="*/ 457200 h 914400"/>
              <a:gd name="connsiteX1" fmla="*/ 341336 w 914400"/>
              <a:gd name="connsiteY1" fmla="*/ 0 h 914400"/>
              <a:gd name="connsiteX2" fmla="*/ 573064 w 914400"/>
              <a:gd name="connsiteY2" fmla="*/ 0 h 914400"/>
              <a:gd name="connsiteX3" fmla="*/ 914400 w 914400"/>
              <a:gd name="connsiteY3" fmla="*/ 457200 h 914400"/>
              <a:gd name="connsiteX4" fmla="*/ 573064 w 914400"/>
              <a:gd name="connsiteY4" fmla="*/ 914400 h 914400"/>
              <a:gd name="connsiteX5" fmla="*/ 341336 w 914400"/>
              <a:gd name="connsiteY5" fmla="*/ 914400 h 914400"/>
              <a:gd name="connsiteX6" fmla="*/ 0 w 914400"/>
              <a:gd name="connsiteY6" fmla="*/ 457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" h="914400">
                <a:moveTo>
                  <a:pt x="0" y="457200"/>
                </a:moveTo>
                <a:lnTo>
                  <a:pt x="341336" y="0"/>
                </a:lnTo>
                <a:lnTo>
                  <a:pt x="573064" y="0"/>
                </a:lnTo>
                <a:lnTo>
                  <a:pt x="914400" y="457200"/>
                </a:lnTo>
                <a:lnTo>
                  <a:pt x="573064" y="914400"/>
                </a:lnTo>
                <a:lnTo>
                  <a:pt x="341336" y="914400"/>
                </a:lnTo>
                <a:lnTo>
                  <a:pt x="0" y="4572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638800" y="1600200"/>
            <a:ext cx="1066800" cy="914400"/>
          </a:xfrm>
          <a:custGeom>
            <a:avLst/>
            <a:gdLst>
              <a:gd name="connsiteX0" fmla="*/ 974915 w 1066800"/>
              <a:gd name="connsiteY0" fmla="*/ 200657 h 914400"/>
              <a:gd name="connsiteX1" fmla="*/ 772451 w 1066800"/>
              <a:gd name="connsiteY1" fmla="*/ 865914 h 914400"/>
              <a:gd name="connsiteX2" fmla="*/ 93723 w 1066800"/>
              <a:gd name="connsiteY2" fmla="*/ 716050 h 914400"/>
              <a:gd name="connsiteX3" fmla="*/ 291845 w 1066800"/>
              <a:gd name="connsiteY3" fmla="*/ 49569 h 914400"/>
              <a:gd name="connsiteX4" fmla="*/ 533400 w 1066800"/>
              <a:gd name="connsiteY4" fmla="*/ 457200 h 914400"/>
              <a:gd name="connsiteX5" fmla="*/ 974915 w 1066800"/>
              <a:gd name="connsiteY5" fmla="*/ 20065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800" h="914400">
                <a:moveTo>
                  <a:pt x="974915" y="200657"/>
                </a:moveTo>
                <a:cubicBezTo>
                  <a:pt x="1155745" y="429302"/>
                  <a:pt x="1060542" y="742119"/>
                  <a:pt x="772451" y="865914"/>
                </a:cubicBezTo>
                <a:cubicBezTo>
                  <a:pt x="534292" y="968253"/>
                  <a:pt x="244556" y="904279"/>
                  <a:pt x="93723" y="716050"/>
                </a:cubicBezTo>
                <a:cubicBezTo>
                  <a:pt x="-88836" y="488228"/>
                  <a:pt x="4355" y="174733"/>
                  <a:pt x="291845" y="49569"/>
                </a:cubicBezTo>
                <a:lnTo>
                  <a:pt x="533400" y="457200"/>
                </a:lnTo>
                <a:lnTo>
                  <a:pt x="974915" y="20065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467600" y="1600200"/>
            <a:ext cx="1143000" cy="990600"/>
          </a:xfrm>
          <a:custGeom>
            <a:avLst/>
            <a:gdLst>
              <a:gd name="connsiteX0" fmla="*/ 0 w 1143000"/>
              <a:gd name="connsiteY0" fmla="*/ 495300 h 990600"/>
              <a:gd name="connsiteX1" fmla="*/ 571501 w 1143000"/>
              <a:gd name="connsiteY1" fmla="*/ 1 h 990600"/>
              <a:gd name="connsiteX2" fmla="*/ 1143000 w 1143000"/>
              <a:gd name="connsiteY2" fmla="*/ 495302 h 990600"/>
              <a:gd name="connsiteX3" fmla="*/ 571499 w 1143000"/>
              <a:gd name="connsiteY3" fmla="*/ 990601 h 990600"/>
              <a:gd name="connsiteX4" fmla="*/ 0 w 1143000"/>
              <a:gd name="connsiteY4" fmla="*/ 495300 h 990600"/>
              <a:gd name="connsiteX0" fmla="*/ 328877 w 1143000"/>
              <a:gd name="connsiteY0" fmla="*/ 347169 h 990600"/>
              <a:gd name="connsiteX1" fmla="*/ 388408 w 1143000"/>
              <a:gd name="connsiteY1" fmla="*/ 295575 h 990600"/>
              <a:gd name="connsiteX2" fmla="*/ 447939 w 1143000"/>
              <a:gd name="connsiteY2" fmla="*/ 347169 h 990600"/>
              <a:gd name="connsiteX3" fmla="*/ 388408 w 1143000"/>
              <a:gd name="connsiteY3" fmla="*/ 398763 h 990600"/>
              <a:gd name="connsiteX4" fmla="*/ 328877 w 1143000"/>
              <a:gd name="connsiteY4" fmla="*/ 347169 h 990600"/>
              <a:gd name="connsiteX5" fmla="*/ 695060 w 1143000"/>
              <a:gd name="connsiteY5" fmla="*/ 347169 h 990600"/>
              <a:gd name="connsiteX6" fmla="*/ 754591 w 1143000"/>
              <a:gd name="connsiteY6" fmla="*/ 295575 h 990600"/>
              <a:gd name="connsiteX7" fmla="*/ 814122 w 1143000"/>
              <a:gd name="connsiteY7" fmla="*/ 347169 h 990600"/>
              <a:gd name="connsiteX8" fmla="*/ 754591 w 1143000"/>
              <a:gd name="connsiteY8" fmla="*/ 398763 h 990600"/>
              <a:gd name="connsiteX9" fmla="*/ 695060 w 1143000"/>
              <a:gd name="connsiteY9" fmla="*/ 347169 h 990600"/>
              <a:gd name="connsiteX0" fmla="*/ 261743 w 1143000"/>
              <a:gd name="connsiteY0" fmla="*/ 803489 h 990600"/>
              <a:gd name="connsiteX1" fmla="*/ 880533 w 1143000"/>
              <a:gd name="connsiteY1" fmla="*/ 803489 h 990600"/>
              <a:gd name="connsiteX0" fmla="*/ 0 w 1143000"/>
              <a:gd name="connsiteY0" fmla="*/ 495300 h 990600"/>
              <a:gd name="connsiteX1" fmla="*/ 571501 w 1143000"/>
              <a:gd name="connsiteY1" fmla="*/ 1 h 990600"/>
              <a:gd name="connsiteX2" fmla="*/ 1143000 w 1143000"/>
              <a:gd name="connsiteY2" fmla="*/ 495302 h 990600"/>
              <a:gd name="connsiteX3" fmla="*/ 571499 w 1143000"/>
              <a:gd name="connsiteY3" fmla="*/ 990601 h 990600"/>
              <a:gd name="connsiteX4" fmla="*/ 0 w 1143000"/>
              <a:gd name="connsiteY4" fmla="*/ 4953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990600" stroke="0" extrusionOk="0">
                <a:moveTo>
                  <a:pt x="0" y="495300"/>
                </a:moveTo>
                <a:cubicBezTo>
                  <a:pt x="0" y="221753"/>
                  <a:pt x="255870" y="0"/>
                  <a:pt x="571501" y="1"/>
                </a:cubicBezTo>
                <a:cubicBezTo>
                  <a:pt x="887132" y="1"/>
                  <a:pt x="1143001" y="221755"/>
                  <a:pt x="1143000" y="495302"/>
                </a:cubicBezTo>
                <a:cubicBezTo>
                  <a:pt x="1143000" y="768849"/>
                  <a:pt x="887130" y="990602"/>
                  <a:pt x="571499" y="990601"/>
                </a:cubicBezTo>
                <a:cubicBezTo>
                  <a:pt x="255868" y="990601"/>
                  <a:pt x="-1" y="768847"/>
                  <a:pt x="0" y="495300"/>
                </a:cubicBezTo>
                <a:close/>
              </a:path>
              <a:path w="1143000" h="990600" fill="darkenLess" extrusionOk="0">
                <a:moveTo>
                  <a:pt x="328877" y="347169"/>
                </a:moveTo>
                <a:cubicBezTo>
                  <a:pt x="328877" y="318674"/>
                  <a:pt x="355530" y="295575"/>
                  <a:pt x="388408" y="295575"/>
                </a:cubicBezTo>
                <a:cubicBezTo>
                  <a:pt x="421286" y="295575"/>
                  <a:pt x="447939" y="318674"/>
                  <a:pt x="447939" y="347169"/>
                </a:cubicBezTo>
                <a:cubicBezTo>
                  <a:pt x="447939" y="375664"/>
                  <a:pt x="421286" y="398763"/>
                  <a:pt x="388408" y="398763"/>
                </a:cubicBezTo>
                <a:cubicBezTo>
                  <a:pt x="355530" y="398763"/>
                  <a:pt x="328877" y="375664"/>
                  <a:pt x="328877" y="347169"/>
                </a:cubicBezTo>
                <a:moveTo>
                  <a:pt x="695060" y="347169"/>
                </a:moveTo>
                <a:cubicBezTo>
                  <a:pt x="695060" y="318674"/>
                  <a:pt x="721713" y="295575"/>
                  <a:pt x="754591" y="295575"/>
                </a:cubicBezTo>
                <a:cubicBezTo>
                  <a:pt x="787469" y="295575"/>
                  <a:pt x="814122" y="318674"/>
                  <a:pt x="814122" y="347169"/>
                </a:cubicBezTo>
                <a:cubicBezTo>
                  <a:pt x="814122" y="375664"/>
                  <a:pt x="787469" y="398763"/>
                  <a:pt x="754591" y="398763"/>
                </a:cubicBezTo>
                <a:cubicBezTo>
                  <a:pt x="721713" y="398763"/>
                  <a:pt x="695060" y="375664"/>
                  <a:pt x="695060" y="347169"/>
                </a:cubicBezTo>
              </a:path>
              <a:path w="1143000" h="990600" fill="none" extrusionOk="0">
                <a:moveTo>
                  <a:pt x="261743" y="803489"/>
                </a:moveTo>
                <a:cubicBezTo>
                  <a:pt x="468248" y="680575"/>
                  <a:pt x="674511" y="680575"/>
                  <a:pt x="880533" y="803489"/>
                </a:cubicBezTo>
              </a:path>
              <a:path w="1143000" h="990600" fill="none">
                <a:moveTo>
                  <a:pt x="0" y="495300"/>
                </a:moveTo>
                <a:cubicBezTo>
                  <a:pt x="0" y="221753"/>
                  <a:pt x="255870" y="0"/>
                  <a:pt x="571501" y="1"/>
                </a:cubicBezTo>
                <a:cubicBezTo>
                  <a:pt x="887132" y="1"/>
                  <a:pt x="1143001" y="221755"/>
                  <a:pt x="1143000" y="495302"/>
                </a:cubicBezTo>
                <a:cubicBezTo>
                  <a:pt x="1143000" y="768849"/>
                  <a:pt x="887130" y="990602"/>
                  <a:pt x="571499" y="990601"/>
                </a:cubicBezTo>
                <a:cubicBezTo>
                  <a:pt x="255868" y="990601"/>
                  <a:pt x="-1" y="768847"/>
                  <a:pt x="0" y="4953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2000" y="3124200"/>
            <a:ext cx="1066800" cy="838200"/>
          </a:xfrm>
          <a:custGeom>
            <a:avLst/>
            <a:gdLst>
              <a:gd name="connsiteX0" fmla="*/ 0 w 1066800"/>
              <a:gd name="connsiteY0" fmla="*/ 209550 h 838200"/>
              <a:gd name="connsiteX1" fmla="*/ 873167 w 1066800"/>
              <a:gd name="connsiteY1" fmla="*/ 209550 h 838200"/>
              <a:gd name="connsiteX2" fmla="*/ 873167 w 1066800"/>
              <a:gd name="connsiteY2" fmla="*/ 0 h 838200"/>
              <a:gd name="connsiteX3" fmla="*/ 1066800 w 1066800"/>
              <a:gd name="connsiteY3" fmla="*/ 419100 h 838200"/>
              <a:gd name="connsiteX4" fmla="*/ 873167 w 1066800"/>
              <a:gd name="connsiteY4" fmla="*/ 838200 h 838200"/>
              <a:gd name="connsiteX5" fmla="*/ 873167 w 1066800"/>
              <a:gd name="connsiteY5" fmla="*/ 628650 h 838200"/>
              <a:gd name="connsiteX6" fmla="*/ 0 w 1066800"/>
              <a:gd name="connsiteY6" fmla="*/ 628650 h 838200"/>
              <a:gd name="connsiteX7" fmla="*/ 0 w 1066800"/>
              <a:gd name="connsiteY7" fmla="*/ 20955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6800" h="838200">
                <a:moveTo>
                  <a:pt x="0" y="209550"/>
                </a:moveTo>
                <a:lnTo>
                  <a:pt x="873167" y="209550"/>
                </a:lnTo>
                <a:lnTo>
                  <a:pt x="873167" y="0"/>
                </a:lnTo>
                <a:lnTo>
                  <a:pt x="1066800" y="419100"/>
                </a:lnTo>
                <a:lnTo>
                  <a:pt x="873167" y="838200"/>
                </a:lnTo>
                <a:lnTo>
                  <a:pt x="873167" y="628650"/>
                </a:lnTo>
                <a:lnTo>
                  <a:pt x="0" y="628650"/>
                </a:lnTo>
                <a:lnTo>
                  <a:pt x="0" y="2095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209800" y="3124200"/>
            <a:ext cx="1143000" cy="838200"/>
          </a:xfrm>
          <a:custGeom>
            <a:avLst/>
            <a:gdLst>
              <a:gd name="connsiteX0" fmla="*/ 0 w 1143000"/>
              <a:gd name="connsiteY0" fmla="*/ 419100 h 838200"/>
              <a:gd name="connsiteX1" fmla="*/ 268786 w 1143000"/>
              <a:gd name="connsiteY1" fmla="*/ 0 h 838200"/>
              <a:gd name="connsiteX2" fmla="*/ 268786 w 1143000"/>
              <a:gd name="connsiteY2" fmla="*/ 209550 h 838200"/>
              <a:gd name="connsiteX3" fmla="*/ 1143000 w 1143000"/>
              <a:gd name="connsiteY3" fmla="*/ 209550 h 838200"/>
              <a:gd name="connsiteX4" fmla="*/ 1143000 w 1143000"/>
              <a:gd name="connsiteY4" fmla="*/ 628650 h 838200"/>
              <a:gd name="connsiteX5" fmla="*/ 268786 w 1143000"/>
              <a:gd name="connsiteY5" fmla="*/ 628650 h 838200"/>
              <a:gd name="connsiteX6" fmla="*/ 268786 w 1143000"/>
              <a:gd name="connsiteY6" fmla="*/ 838200 h 838200"/>
              <a:gd name="connsiteX7" fmla="*/ 0 w 1143000"/>
              <a:gd name="connsiteY7" fmla="*/ 4191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" h="838200">
                <a:moveTo>
                  <a:pt x="0" y="419100"/>
                </a:moveTo>
                <a:lnTo>
                  <a:pt x="268786" y="0"/>
                </a:lnTo>
                <a:lnTo>
                  <a:pt x="268786" y="209550"/>
                </a:lnTo>
                <a:lnTo>
                  <a:pt x="1143000" y="209550"/>
                </a:lnTo>
                <a:lnTo>
                  <a:pt x="1143000" y="628650"/>
                </a:lnTo>
                <a:lnTo>
                  <a:pt x="268786" y="628650"/>
                </a:lnTo>
                <a:lnTo>
                  <a:pt x="268786" y="838200"/>
                </a:lnTo>
                <a:lnTo>
                  <a:pt x="0" y="4191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962400" y="3048000"/>
            <a:ext cx="914400" cy="990600"/>
          </a:xfrm>
          <a:custGeom>
            <a:avLst/>
            <a:gdLst>
              <a:gd name="connsiteX0" fmla="*/ 0 w 914400"/>
              <a:gd name="connsiteY0" fmla="*/ 219209 h 990600"/>
              <a:gd name="connsiteX1" fmla="*/ 457200 w 914400"/>
              <a:gd name="connsiteY1" fmla="*/ 0 h 990600"/>
              <a:gd name="connsiteX2" fmla="*/ 914400 w 914400"/>
              <a:gd name="connsiteY2" fmla="*/ 219209 h 990600"/>
              <a:gd name="connsiteX3" fmla="*/ 685800 w 914400"/>
              <a:gd name="connsiteY3" fmla="*/ 219209 h 990600"/>
              <a:gd name="connsiteX4" fmla="*/ 685800 w 914400"/>
              <a:gd name="connsiteY4" fmla="*/ 990600 h 990600"/>
              <a:gd name="connsiteX5" fmla="*/ 228600 w 914400"/>
              <a:gd name="connsiteY5" fmla="*/ 990600 h 990600"/>
              <a:gd name="connsiteX6" fmla="*/ 228600 w 914400"/>
              <a:gd name="connsiteY6" fmla="*/ 219209 h 990600"/>
              <a:gd name="connsiteX7" fmla="*/ 0 w 914400"/>
              <a:gd name="connsiteY7" fmla="*/ 21920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990600">
                <a:moveTo>
                  <a:pt x="0" y="219209"/>
                </a:moveTo>
                <a:lnTo>
                  <a:pt x="457200" y="0"/>
                </a:lnTo>
                <a:lnTo>
                  <a:pt x="914400" y="219209"/>
                </a:lnTo>
                <a:lnTo>
                  <a:pt x="685800" y="219209"/>
                </a:lnTo>
                <a:lnTo>
                  <a:pt x="685800" y="990600"/>
                </a:lnTo>
                <a:lnTo>
                  <a:pt x="228600" y="990600"/>
                </a:lnTo>
                <a:lnTo>
                  <a:pt x="228600" y="219209"/>
                </a:lnTo>
                <a:lnTo>
                  <a:pt x="0" y="21920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715000" y="3124200"/>
            <a:ext cx="2895600" cy="990600"/>
          </a:xfrm>
          <a:custGeom>
            <a:avLst/>
            <a:gdLst>
              <a:gd name="connsiteX0" fmla="*/ 0 w 2895600"/>
              <a:gd name="connsiteY0" fmla="*/ 495300 h 990600"/>
              <a:gd name="connsiteX1" fmla="*/ 733292 w 2895600"/>
              <a:gd name="connsiteY1" fmla="*/ 0 h 990600"/>
              <a:gd name="connsiteX2" fmla="*/ 733292 w 2895600"/>
              <a:gd name="connsiteY2" fmla="*/ 247650 h 990600"/>
              <a:gd name="connsiteX3" fmla="*/ 2162308 w 2895600"/>
              <a:gd name="connsiteY3" fmla="*/ 247650 h 990600"/>
              <a:gd name="connsiteX4" fmla="*/ 2162308 w 2895600"/>
              <a:gd name="connsiteY4" fmla="*/ 0 h 990600"/>
              <a:gd name="connsiteX5" fmla="*/ 2895600 w 2895600"/>
              <a:gd name="connsiteY5" fmla="*/ 495300 h 990600"/>
              <a:gd name="connsiteX6" fmla="*/ 2162308 w 2895600"/>
              <a:gd name="connsiteY6" fmla="*/ 990600 h 990600"/>
              <a:gd name="connsiteX7" fmla="*/ 2162308 w 2895600"/>
              <a:gd name="connsiteY7" fmla="*/ 742950 h 990600"/>
              <a:gd name="connsiteX8" fmla="*/ 733292 w 2895600"/>
              <a:gd name="connsiteY8" fmla="*/ 742950 h 990600"/>
              <a:gd name="connsiteX9" fmla="*/ 733292 w 2895600"/>
              <a:gd name="connsiteY9" fmla="*/ 990600 h 990600"/>
              <a:gd name="connsiteX10" fmla="*/ 0 w 2895600"/>
              <a:gd name="connsiteY10" fmla="*/ 4953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5600" h="990600">
                <a:moveTo>
                  <a:pt x="0" y="495300"/>
                </a:moveTo>
                <a:lnTo>
                  <a:pt x="733292" y="0"/>
                </a:lnTo>
                <a:lnTo>
                  <a:pt x="733292" y="247650"/>
                </a:lnTo>
                <a:lnTo>
                  <a:pt x="2162308" y="247650"/>
                </a:lnTo>
                <a:lnTo>
                  <a:pt x="2162308" y="0"/>
                </a:lnTo>
                <a:lnTo>
                  <a:pt x="2895600" y="495300"/>
                </a:lnTo>
                <a:lnTo>
                  <a:pt x="2162308" y="990600"/>
                </a:lnTo>
                <a:lnTo>
                  <a:pt x="2162308" y="742950"/>
                </a:lnTo>
                <a:lnTo>
                  <a:pt x="733292" y="742950"/>
                </a:lnTo>
                <a:lnTo>
                  <a:pt x="733292" y="990600"/>
                </a:lnTo>
                <a:lnTo>
                  <a:pt x="0" y="4953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85800" y="4572000"/>
            <a:ext cx="990600" cy="1371600"/>
          </a:xfrm>
          <a:custGeom>
            <a:avLst/>
            <a:gdLst>
              <a:gd name="connsiteX0" fmla="*/ 0 w 990600"/>
              <a:gd name="connsiteY0" fmla="*/ 1371600 h 1371600"/>
              <a:gd name="connsiteX1" fmla="*/ 0 w 990600"/>
              <a:gd name="connsiteY1" fmla="*/ 360380 h 1371600"/>
              <a:gd name="connsiteX2" fmla="*/ 105553 w 990600"/>
              <a:gd name="connsiteY2" fmla="*/ 105553 h 1371600"/>
              <a:gd name="connsiteX3" fmla="*/ 360380 w 990600"/>
              <a:gd name="connsiteY3" fmla="*/ 1 h 1371600"/>
              <a:gd name="connsiteX4" fmla="*/ 562760 w 990600"/>
              <a:gd name="connsiteY4" fmla="*/ 0 h 1371600"/>
              <a:gd name="connsiteX5" fmla="*/ 817587 w 990600"/>
              <a:gd name="connsiteY5" fmla="*/ 105553 h 1371600"/>
              <a:gd name="connsiteX6" fmla="*/ 923139 w 990600"/>
              <a:gd name="connsiteY6" fmla="*/ 360380 h 1371600"/>
              <a:gd name="connsiteX7" fmla="*/ 923140 w 990600"/>
              <a:gd name="connsiteY7" fmla="*/ 360380 h 1371600"/>
              <a:gd name="connsiteX8" fmla="*/ 990600 w 990600"/>
              <a:gd name="connsiteY8" fmla="*/ 360380 h 1371600"/>
              <a:gd name="connsiteX9" fmla="*/ 742950 w 990600"/>
              <a:gd name="connsiteY9" fmla="*/ 933710 h 1371600"/>
              <a:gd name="connsiteX10" fmla="*/ 495300 w 990600"/>
              <a:gd name="connsiteY10" fmla="*/ 360380 h 1371600"/>
              <a:gd name="connsiteX11" fmla="*/ 562760 w 990600"/>
              <a:gd name="connsiteY11" fmla="*/ 360380 h 1371600"/>
              <a:gd name="connsiteX12" fmla="*/ 562760 w 990600"/>
              <a:gd name="connsiteY12" fmla="*/ 360380 h 1371600"/>
              <a:gd name="connsiteX13" fmla="*/ 562760 w 990600"/>
              <a:gd name="connsiteY13" fmla="*/ 360380 h 1371600"/>
              <a:gd name="connsiteX14" fmla="*/ 360380 w 990600"/>
              <a:gd name="connsiteY14" fmla="*/ 360380 h 1371600"/>
              <a:gd name="connsiteX15" fmla="*/ 360380 w 990600"/>
              <a:gd name="connsiteY15" fmla="*/ 360380 h 1371600"/>
              <a:gd name="connsiteX16" fmla="*/ 360380 w 990600"/>
              <a:gd name="connsiteY16" fmla="*/ 1371600 h 1371600"/>
              <a:gd name="connsiteX17" fmla="*/ 0 w 990600"/>
              <a:gd name="connsiteY17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90600" h="1371600">
                <a:moveTo>
                  <a:pt x="0" y="1371600"/>
                </a:moveTo>
                <a:lnTo>
                  <a:pt x="0" y="360380"/>
                </a:lnTo>
                <a:cubicBezTo>
                  <a:pt x="0" y="264801"/>
                  <a:pt x="37969" y="173137"/>
                  <a:pt x="105553" y="105553"/>
                </a:cubicBezTo>
                <a:cubicBezTo>
                  <a:pt x="173137" y="37969"/>
                  <a:pt x="264802" y="0"/>
                  <a:pt x="360380" y="1"/>
                </a:cubicBezTo>
                <a:lnTo>
                  <a:pt x="562760" y="0"/>
                </a:lnTo>
                <a:cubicBezTo>
                  <a:pt x="658339" y="0"/>
                  <a:pt x="750003" y="37969"/>
                  <a:pt x="817587" y="105553"/>
                </a:cubicBezTo>
                <a:cubicBezTo>
                  <a:pt x="885171" y="173137"/>
                  <a:pt x="923140" y="264802"/>
                  <a:pt x="923139" y="360380"/>
                </a:cubicBezTo>
                <a:lnTo>
                  <a:pt x="923140" y="360380"/>
                </a:lnTo>
                <a:lnTo>
                  <a:pt x="990600" y="360380"/>
                </a:lnTo>
                <a:lnTo>
                  <a:pt x="742950" y="933710"/>
                </a:lnTo>
                <a:lnTo>
                  <a:pt x="495300" y="360380"/>
                </a:lnTo>
                <a:lnTo>
                  <a:pt x="562760" y="360380"/>
                </a:lnTo>
                <a:lnTo>
                  <a:pt x="562760" y="360380"/>
                </a:lnTo>
                <a:lnTo>
                  <a:pt x="562760" y="360380"/>
                </a:lnTo>
                <a:lnTo>
                  <a:pt x="360380" y="360380"/>
                </a:lnTo>
                <a:lnTo>
                  <a:pt x="360380" y="360380"/>
                </a:lnTo>
                <a:lnTo>
                  <a:pt x="360380" y="1371600"/>
                </a:lnTo>
                <a:lnTo>
                  <a:pt x="0" y="13716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362200" y="4572000"/>
            <a:ext cx="1371600" cy="1295400"/>
          </a:xfrm>
          <a:custGeom>
            <a:avLst/>
            <a:gdLst>
              <a:gd name="connsiteX0" fmla="*/ 0 w 1371600"/>
              <a:gd name="connsiteY0" fmla="*/ 0 h 1295400"/>
              <a:gd name="connsiteX1" fmla="*/ 553015 w 1371600"/>
              <a:gd name="connsiteY1" fmla="*/ 0 h 1295400"/>
              <a:gd name="connsiteX2" fmla="*/ 553015 w 1371600"/>
              <a:gd name="connsiteY2" fmla="*/ 485775 h 1295400"/>
              <a:gd name="connsiteX3" fmla="*/ 1110383 w 1371600"/>
              <a:gd name="connsiteY3" fmla="*/ 485775 h 1295400"/>
              <a:gd name="connsiteX4" fmla="*/ 1110383 w 1371600"/>
              <a:gd name="connsiteY4" fmla="*/ 323850 h 1295400"/>
              <a:gd name="connsiteX5" fmla="*/ 1371600 w 1371600"/>
              <a:gd name="connsiteY5" fmla="*/ 647700 h 1295400"/>
              <a:gd name="connsiteX6" fmla="*/ 1110383 w 1371600"/>
              <a:gd name="connsiteY6" fmla="*/ 971550 h 1295400"/>
              <a:gd name="connsiteX7" fmla="*/ 1110383 w 1371600"/>
              <a:gd name="connsiteY7" fmla="*/ 809625 h 1295400"/>
              <a:gd name="connsiteX8" fmla="*/ 553015 w 1371600"/>
              <a:gd name="connsiteY8" fmla="*/ 809625 h 1295400"/>
              <a:gd name="connsiteX9" fmla="*/ 553015 w 1371600"/>
              <a:gd name="connsiteY9" fmla="*/ 1295400 h 1295400"/>
              <a:gd name="connsiteX10" fmla="*/ 0 w 1371600"/>
              <a:gd name="connsiteY10" fmla="*/ 1295400 h 1295400"/>
              <a:gd name="connsiteX11" fmla="*/ 0 w 1371600"/>
              <a:gd name="connsiteY11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0" h="1295400">
                <a:moveTo>
                  <a:pt x="0" y="0"/>
                </a:moveTo>
                <a:lnTo>
                  <a:pt x="553015" y="0"/>
                </a:lnTo>
                <a:lnTo>
                  <a:pt x="553015" y="485775"/>
                </a:lnTo>
                <a:lnTo>
                  <a:pt x="1110383" y="485775"/>
                </a:lnTo>
                <a:lnTo>
                  <a:pt x="1110383" y="323850"/>
                </a:lnTo>
                <a:lnTo>
                  <a:pt x="1371600" y="647700"/>
                </a:lnTo>
                <a:lnTo>
                  <a:pt x="1110383" y="971550"/>
                </a:lnTo>
                <a:lnTo>
                  <a:pt x="1110383" y="809625"/>
                </a:lnTo>
                <a:lnTo>
                  <a:pt x="553015" y="809625"/>
                </a:lnTo>
                <a:lnTo>
                  <a:pt x="553015" y="1295400"/>
                </a:lnTo>
                <a:lnTo>
                  <a:pt x="0" y="1295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191000" y="4648200"/>
            <a:ext cx="1295400" cy="1143000"/>
          </a:xfrm>
          <a:custGeom>
            <a:avLst/>
            <a:gdLst>
              <a:gd name="connsiteX0" fmla="*/ 1 w 1295400"/>
              <a:gd name="connsiteY0" fmla="*/ 436586 h 1143000"/>
              <a:gd name="connsiteX1" fmla="*/ 558289 w 1295400"/>
              <a:gd name="connsiteY1" fmla="*/ 517660 h 1143000"/>
              <a:gd name="connsiteX2" fmla="*/ 647700 w 1295400"/>
              <a:gd name="connsiteY2" fmla="*/ 0 h 1143000"/>
              <a:gd name="connsiteX3" fmla="*/ 737111 w 1295400"/>
              <a:gd name="connsiteY3" fmla="*/ 517660 h 1143000"/>
              <a:gd name="connsiteX4" fmla="*/ 1295399 w 1295400"/>
              <a:gd name="connsiteY4" fmla="*/ 436586 h 1143000"/>
              <a:gd name="connsiteX5" fmla="*/ 792370 w 1295400"/>
              <a:gd name="connsiteY5" fmla="*/ 675443 h 1143000"/>
              <a:gd name="connsiteX6" fmla="*/ 1048001 w 1295400"/>
              <a:gd name="connsiteY6" fmla="*/ 1142996 h 1143000"/>
              <a:gd name="connsiteX7" fmla="*/ 647700 w 1295400"/>
              <a:gd name="connsiteY7" fmla="*/ 772960 h 1143000"/>
              <a:gd name="connsiteX8" fmla="*/ 247399 w 1295400"/>
              <a:gd name="connsiteY8" fmla="*/ 1142996 h 1143000"/>
              <a:gd name="connsiteX9" fmla="*/ 503030 w 1295400"/>
              <a:gd name="connsiteY9" fmla="*/ 675443 h 1143000"/>
              <a:gd name="connsiteX10" fmla="*/ 1 w 1295400"/>
              <a:gd name="connsiteY10" fmla="*/ 436586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5400" h="1143000">
                <a:moveTo>
                  <a:pt x="1" y="436586"/>
                </a:moveTo>
                <a:lnTo>
                  <a:pt x="558289" y="517660"/>
                </a:lnTo>
                <a:lnTo>
                  <a:pt x="647700" y="0"/>
                </a:lnTo>
                <a:lnTo>
                  <a:pt x="737111" y="517660"/>
                </a:lnTo>
                <a:lnTo>
                  <a:pt x="1295399" y="436586"/>
                </a:lnTo>
                <a:lnTo>
                  <a:pt x="792370" y="675443"/>
                </a:lnTo>
                <a:lnTo>
                  <a:pt x="1048001" y="1142996"/>
                </a:lnTo>
                <a:lnTo>
                  <a:pt x="647700" y="772960"/>
                </a:lnTo>
                <a:lnTo>
                  <a:pt x="247399" y="1142996"/>
                </a:lnTo>
                <a:lnTo>
                  <a:pt x="503030" y="675443"/>
                </a:lnTo>
                <a:lnTo>
                  <a:pt x="1" y="43658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67400" y="4572000"/>
            <a:ext cx="1219200" cy="1295400"/>
          </a:xfrm>
          <a:custGeom>
            <a:avLst/>
            <a:gdLst>
              <a:gd name="connsiteX0" fmla="*/ -3 w 1219200"/>
              <a:gd name="connsiteY0" fmla="*/ 833080 h 1295400"/>
              <a:gd name="connsiteX1" fmla="*/ 411845 w 1219200"/>
              <a:gd name="connsiteY1" fmla="*/ 632255 h 1295400"/>
              <a:gd name="connsiteX2" fmla="*/ 120738 w 1219200"/>
              <a:gd name="connsiteY2" fmla="*/ 256571 h 1295400"/>
              <a:gd name="connsiteX3" fmla="*/ 521592 w 1219200"/>
              <a:gd name="connsiteY3" fmla="*/ 482276 h 1295400"/>
              <a:gd name="connsiteX4" fmla="*/ 609600 w 1219200"/>
              <a:gd name="connsiteY4" fmla="*/ 0 h 1295400"/>
              <a:gd name="connsiteX5" fmla="*/ 697608 w 1219200"/>
              <a:gd name="connsiteY5" fmla="*/ 482276 h 1295400"/>
              <a:gd name="connsiteX6" fmla="*/ 1098462 w 1219200"/>
              <a:gd name="connsiteY6" fmla="*/ 256571 h 1295400"/>
              <a:gd name="connsiteX7" fmla="*/ 807355 w 1219200"/>
              <a:gd name="connsiteY7" fmla="*/ 632255 h 1295400"/>
              <a:gd name="connsiteX8" fmla="*/ 1219203 w 1219200"/>
              <a:gd name="connsiteY8" fmla="*/ 833080 h 1295400"/>
              <a:gd name="connsiteX9" fmla="*/ 768187 w 1219200"/>
              <a:gd name="connsiteY9" fmla="*/ 819274 h 1295400"/>
              <a:gd name="connsiteX10" fmla="*/ 880896 w 1219200"/>
              <a:gd name="connsiteY10" fmla="*/ 1295407 h 1295400"/>
              <a:gd name="connsiteX11" fmla="*/ 609600 w 1219200"/>
              <a:gd name="connsiteY11" fmla="*/ 902506 h 1295400"/>
              <a:gd name="connsiteX12" fmla="*/ 338304 w 1219200"/>
              <a:gd name="connsiteY12" fmla="*/ 1295407 h 1295400"/>
              <a:gd name="connsiteX13" fmla="*/ 451013 w 1219200"/>
              <a:gd name="connsiteY13" fmla="*/ 819274 h 1295400"/>
              <a:gd name="connsiteX14" fmla="*/ -3 w 1219200"/>
              <a:gd name="connsiteY14" fmla="*/ 83308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" h="1295400">
                <a:moveTo>
                  <a:pt x="-3" y="833080"/>
                </a:moveTo>
                <a:lnTo>
                  <a:pt x="411845" y="632255"/>
                </a:lnTo>
                <a:lnTo>
                  <a:pt x="120738" y="256571"/>
                </a:lnTo>
                <a:lnTo>
                  <a:pt x="521592" y="482276"/>
                </a:lnTo>
                <a:lnTo>
                  <a:pt x="609600" y="0"/>
                </a:lnTo>
                <a:lnTo>
                  <a:pt x="697608" y="482276"/>
                </a:lnTo>
                <a:lnTo>
                  <a:pt x="1098462" y="256571"/>
                </a:lnTo>
                <a:lnTo>
                  <a:pt x="807355" y="632255"/>
                </a:lnTo>
                <a:lnTo>
                  <a:pt x="1219203" y="833080"/>
                </a:lnTo>
                <a:lnTo>
                  <a:pt x="768187" y="819274"/>
                </a:lnTo>
                <a:lnTo>
                  <a:pt x="880896" y="1295407"/>
                </a:lnTo>
                <a:lnTo>
                  <a:pt x="609600" y="902506"/>
                </a:lnTo>
                <a:lnTo>
                  <a:pt x="338304" y="1295407"/>
                </a:lnTo>
                <a:lnTo>
                  <a:pt x="451013" y="819274"/>
                </a:lnTo>
                <a:lnTo>
                  <a:pt x="-3" y="83308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391400" y="4724400"/>
            <a:ext cx="1447800" cy="1295400"/>
          </a:xfrm>
          <a:custGeom>
            <a:avLst/>
            <a:gdLst>
              <a:gd name="connsiteX0" fmla="*/ 0 w 1447800"/>
              <a:gd name="connsiteY0" fmla="*/ 1295400 h 1295400"/>
              <a:gd name="connsiteX1" fmla="*/ 718290 w 1447800"/>
              <a:gd name="connsiteY1" fmla="*/ 893675 h 1295400"/>
              <a:gd name="connsiteX2" fmla="*/ 537315 w 1447800"/>
              <a:gd name="connsiteY2" fmla="*/ 622458 h 1295400"/>
              <a:gd name="connsiteX3" fmla="*/ 910485 w 1447800"/>
              <a:gd name="connsiteY3" fmla="*/ 622458 h 1295400"/>
              <a:gd name="connsiteX4" fmla="*/ 729510 w 1447800"/>
              <a:gd name="connsiteY4" fmla="*/ 893675 h 1295400"/>
              <a:gd name="connsiteX5" fmla="*/ 1447800 w 1447800"/>
              <a:gd name="connsiteY5" fmla="*/ 1295400 h 1295400"/>
              <a:gd name="connsiteX6" fmla="*/ 1266825 w 1447800"/>
              <a:gd name="connsiteY6" fmla="*/ 821751 h 1295400"/>
              <a:gd name="connsiteX7" fmla="*/ 1447800 w 1447800"/>
              <a:gd name="connsiteY7" fmla="*/ 699633 h 1295400"/>
              <a:gd name="connsiteX8" fmla="*/ 910485 w 1447800"/>
              <a:gd name="connsiteY8" fmla="*/ 324574 h 1295400"/>
              <a:gd name="connsiteX9" fmla="*/ 910485 w 1447800"/>
              <a:gd name="connsiteY9" fmla="*/ 26690 h 1295400"/>
              <a:gd name="connsiteX10" fmla="*/ 537315 w 1447800"/>
              <a:gd name="connsiteY10" fmla="*/ 26690 h 1295400"/>
              <a:gd name="connsiteX11" fmla="*/ 537315 w 1447800"/>
              <a:gd name="connsiteY11" fmla="*/ 324574 h 1295400"/>
              <a:gd name="connsiteX12" fmla="*/ 0 w 1447800"/>
              <a:gd name="connsiteY12" fmla="*/ 699633 h 1295400"/>
              <a:gd name="connsiteX13" fmla="*/ 180975 w 1447800"/>
              <a:gd name="connsiteY13" fmla="*/ 821751 h 1295400"/>
              <a:gd name="connsiteX14" fmla="*/ 0 w 1447800"/>
              <a:gd name="connsiteY14" fmla="*/ 1295400 h 1295400"/>
              <a:gd name="connsiteX0" fmla="*/ 718290 w 1447800"/>
              <a:gd name="connsiteY0" fmla="*/ 595792 h 1295400"/>
              <a:gd name="connsiteX1" fmla="*/ 718290 w 1447800"/>
              <a:gd name="connsiteY1" fmla="*/ 893675 h 1295400"/>
              <a:gd name="connsiteX2" fmla="*/ 537315 w 1447800"/>
              <a:gd name="connsiteY2" fmla="*/ 622458 h 1295400"/>
              <a:gd name="connsiteX3" fmla="*/ 910485 w 1447800"/>
              <a:gd name="connsiteY3" fmla="*/ 622458 h 1295400"/>
              <a:gd name="connsiteX4" fmla="*/ 729510 w 1447800"/>
              <a:gd name="connsiteY4" fmla="*/ 893675 h 1295400"/>
              <a:gd name="connsiteX5" fmla="*/ 729510 w 1447800"/>
              <a:gd name="connsiteY5" fmla="*/ 595792 h 1295400"/>
              <a:gd name="connsiteX6" fmla="*/ 718290 w 1447800"/>
              <a:gd name="connsiteY6" fmla="*/ 595792 h 1295400"/>
              <a:gd name="connsiteX0" fmla="*/ 0 w 1447800"/>
              <a:gd name="connsiteY0" fmla="*/ 1295400 h 1295400"/>
              <a:gd name="connsiteX1" fmla="*/ 180975 w 1447800"/>
              <a:gd name="connsiteY1" fmla="*/ 821751 h 1295400"/>
              <a:gd name="connsiteX2" fmla="*/ 0 w 1447800"/>
              <a:gd name="connsiteY2" fmla="*/ 699633 h 1295400"/>
              <a:gd name="connsiteX3" fmla="*/ 537315 w 1447800"/>
              <a:gd name="connsiteY3" fmla="*/ 324574 h 1295400"/>
              <a:gd name="connsiteX4" fmla="*/ 537315 w 1447800"/>
              <a:gd name="connsiteY4" fmla="*/ 26690 h 1295400"/>
              <a:gd name="connsiteX5" fmla="*/ 910485 w 1447800"/>
              <a:gd name="connsiteY5" fmla="*/ 26690 h 1295400"/>
              <a:gd name="connsiteX6" fmla="*/ 910485 w 1447800"/>
              <a:gd name="connsiteY6" fmla="*/ 324574 h 1295400"/>
              <a:gd name="connsiteX7" fmla="*/ 1447800 w 1447800"/>
              <a:gd name="connsiteY7" fmla="*/ 699633 h 1295400"/>
              <a:gd name="connsiteX8" fmla="*/ 1266825 w 1447800"/>
              <a:gd name="connsiteY8" fmla="*/ 821751 h 1295400"/>
              <a:gd name="connsiteX9" fmla="*/ 1447800 w 1447800"/>
              <a:gd name="connsiteY9" fmla="*/ 1295400 h 1295400"/>
              <a:gd name="connsiteX10" fmla="*/ 729510 w 1447800"/>
              <a:gd name="connsiteY10" fmla="*/ 893675 h 1295400"/>
              <a:gd name="connsiteX11" fmla="*/ 910485 w 1447800"/>
              <a:gd name="connsiteY11" fmla="*/ 622458 h 1295400"/>
              <a:gd name="connsiteX12" fmla="*/ 537315 w 1447800"/>
              <a:gd name="connsiteY12" fmla="*/ 622458 h 1295400"/>
              <a:gd name="connsiteX13" fmla="*/ 718290 w 1447800"/>
              <a:gd name="connsiteY13" fmla="*/ 893675 h 1295400"/>
              <a:gd name="connsiteX14" fmla="*/ 0 w 1447800"/>
              <a:gd name="connsiteY14" fmla="*/ 1295400 h 1295400"/>
              <a:gd name="connsiteX15" fmla="*/ 537315 w 1447800"/>
              <a:gd name="connsiteY15" fmla="*/ 622458 h 1295400"/>
              <a:gd name="connsiteX16" fmla="*/ 537315 w 1447800"/>
              <a:gd name="connsiteY16" fmla="*/ 324574 h 1295400"/>
              <a:gd name="connsiteX17" fmla="*/ 910485 w 1447800"/>
              <a:gd name="connsiteY17" fmla="*/ 324574 h 1295400"/>
              <a:gd name="connsiteX18" fmla="*/ 910485 w 1447800"/>
              <a:gd name="connsiteY18" fmla="*/ 622458 h 1295400"/>
              <a:gd name="connsiteX19" fmla="*/ 718290 w 1447800"/>
              <a:gd name="connsiteY19" fmla="*/ 595792 h 1295400"/>
              <a:gd name="connsiteX20" fmla="*/ 718290 w 1447800"/>
              <a:gd name="connsiteY20" fmla="*/ 893675 h 1295400"/>
              <a:gd name="connsiteX21" fmla="*/ 729510 w 1447800"/>
              <a:gd name="connsiteY21" fmla="*/ 893675 h 1295400"/>
              <a:gd name="connsiteX22" fmla="*/ 729510 w 1447800"/>
              <a:gd name="connsiteY22" fmla="*/ 595792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47800" h="1295400" stroke="0" extrusionOk="0">
                <a:moveTo>
                  <a:pt x="0" y="1295400"/>
                </a:moveTo>
                <a:cubicBezTo>
                  <a:pt x="239430" y="1029643"/>
                  <a:pt x="478860" y="895735"/>
                  <a:pt x="718290" y="893675"/>
                </a:cubicBezTo>
                <a:lnTo>
                  <a:pt x="537315" y="622458"/>
                </a:lnTo>
                <a:cubicBezTo>
                  <a:pt x="661705" y="586871"/>
                  <a:pt x="786095" y="586871"/>
                  <a:pt x="910485" y="622458"/>
                </a:cubicBezTo>
                <a:lnTo>
                  <a:pt x="729510" y="893675"/>
                </a:lnTo>
                <a:cubicBezTo>
                  <a:pt x="968940" y="895735"/>
                  <a:pt x="1208370" y="1029643"/>
                  <a:pt x="1447800" y="1295400"/>
                </a:cubicBezTo>
                <a:lnTo>
                  <a:pt x="1266825" y="821751"/>
                </a:lnTo>
                <a:lnTo>
                  <a:pt x="1447800" y="699633"/>
                </a:lnTo>
                <a:cubicBezTo>
                  <a:pt x="1268695" y="500834"/>
                  <a:pt x="1089590" y="375814"/>
                  <a:pt x="910485" y="324574"/>
                </a:cubicBezTo>
                <a:lnTo>
                  <a:pt x="910485" y="26690"/>
                </a:lnTo>
                <a:cubicBezTo>
                  <a:pt x="786095" y="-8897"/>
                  <a:pt x="661705" y="-8897"/>
                  <a:pt x="537315" y="26690"/>
                </a:cubicBezTo>
                <a:lnTo>
                  <a:pt x="537315" y="324574"/>
                </a:lnTo>
                <a:cubicBezTo>
                  <a:pt x="358210" y="375814"/>
                  <a:pt x="179105" y="500834"/>
                  <a:pt x="0" y="699633"/>
                </a:cubicBezTo>
                <a:lnTo>
                  <a:pt x="180975" y="821751"/>
                </a:lnTo>
                <a:lnTo>
                  <a:pt x="0" y="1295400"/>
                </a:lnTo>
                <a:close/>
              </a:path>
              <a:path w="1447800" h="1295400" fill="darkenLess" stroke="0" extrusionOk="0">
                <a:moveTo>
                  <a:pt x="718290" y="595792"/>
                </a:moveTo>
                <a:lnTo>
                  <a:pt x="718290" y="893675"/>
                </a:lnTo>
                <a:lnTo>
                  <a:pt x="537315" y="622458"/>
                </a:lnTo>
                <a:cubicBezTo>
                  <a:pt x="661705" y="586871"/>
                  <a:pt x="786095" y="586871"/>
                  <a:pt x="910485" y="622458"/>
                </a:cubicBezTo>
                <a:lnTo>
                  <a:pt x="729510" y="893675"/>
                </a:lnTo>
                <a:lnTo>
                  <a:pt x="729510" y="595792"/>
                </a:lnTo>
                <a:lnTo>
                  <a:pt x="718290" y="595792"/>
                </a:lnTo>
                <a:close/>
              </a:path>
              <a:path w="1447800" h="1295400" fill="none" extrusionOk="0">
                <a:moveTo>
                  <a:pt x="0" y="1295400"/>
                </a:moveTo>
                <a:lnTo>
                  <a:pt x="180975" y="821751"/>
                </a:lnTo>
                <a:lnTo>
                  <a:pt x="0" y="699633"/>
                </a:lnTo>
                <a:cubicBezTo>
                  <a:pt x="179105" y="500834"/>
                  <a:pt x="358210" y="375814"/>
                  <a:pt x="537315" y="324574"/>
                </a:cubicBezTo>
                <a:lnTo>
                  <a:pt x="537315" y="26690"/>
                </a:lnTo>
                <a:cubicBezTo>
                  <a:pt x="661705" y="-8897"/>
                  <a:pt x="786095" y="-8897"/>
                  <a:pt x="910485" y="26690"/>
                </a:cubicBezTo>
                <a:lnTo>
                  <a:pt x="910485" y="324574"/>
                </a:lnTo>
                <a:cubicBezTo>
                  <a:pt x="1089590" y="375814"/>
                  <a:pt x="1268695" y="500834"/>
                  <a:pt x="1447800" y="699633"/>
                </a:cubicBezTo>
                <a:lnTo>
                  <a:pt x="1266825" y="821751"/>
                </a:lnTo>
                <a:lnTo>
                  <a:pt x="1447800" y="1295400"/>
                </a:lnTo>
                <a:cubicBezTo>
                  <a:pt x="1208370" y="1029643"/>
                  <a:pt x="968940" y="895735"/>
                  <a:pt x="729510" y="893675"/>
                </a:cubicBezTo>
                <a:lnTo>
                  <a:pt x="910485" y="622458"/>
                </a:lnTo>
                <a:cubicBezTo>
                  <a:pt x="786095" y="586871"/>
                  <a:pt x="661705" y="586871"/>
                  <a:pt x="537315" y="622458"/>
                </a:cubicBezTo>
                <a:lnTo>
                  <a:pt x="718290" y="893675"/>
                </a:lnTo>
                <a:cubicBezTo>
                  <a:pt x="478860" y="895735"/>
                  <a:pt x="239430" y="1029643"/>
                  <a:pt x="0" y="1295400"/>
                </a:cubicBezTo>
                <a:close/>
                <a:moveTo>
                  <a:pt x="537315" y="622458"/>
                </a:moveTo>
                <a:lnTo>
                  <a:pt x="537315" y="324574"/>
                </a:lnTo>
                <a:moveTo>
                  <a:pt x="910485" y="324574"/>
                </a:moveTo>
                <a:lnTo>
                  <a:pt x="910485" y="622458"/>
                </a:lnTo>
                <a:moveTo>
                  <a:pt x="718290" y="595792"/>
                </a:moveTo>
                <a:lnTo>
                  <a:pt x="718290" y="893675"/>
                </a:lnTo>
                <a:moveTo>
                  <a:pt x="729510" y="893675"/>
                </a:moveTo>
                <a:lnTo>
                  <a:pt x="729510" y="595792"/>
                </a:ln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Truongvx</dc:creator>
  <cp:lastModifiedBy>Truongvx</cp:lastModifiedBy>
  <cp:revision>3</cp:revision>
  <dcterms:created xsi:type="dcterms:W3CDTF">2011-09-24T15:26:07Z</dcterms:created>
  <dcterms:modified xsi:type="dcterms:W3CDTF">2011-09-24T17:22:40Z</dcterms:modified>
</cp:coreProperties>
</file>