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6" y="-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0F60-C6A2-45B7-9FC7-933D1A7DA630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76E5-2A8C-49A9-80C2-5637562C71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0F60-C6A2-45B7-9FC7-933D1A7DA630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76E5-2A8C-49A9-80C2-5637562C71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0F60-C6A2-45B7-9FC7-933D1A7DA630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76E5-2A8C-49A9-80C2-5637562C71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0F60-C6A2-45B7-9FC7-933D1A7DA630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76E5-2A8C-49A9-80C2-5637562C71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0F60-C6A2-45B7-9FC7-933D1A7DA630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76E5-2A8C-49A9-80C2-5637562C71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0F60-C6A2-45B7-9FC7-933D1A7DA630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76E5-2A8C-49A9-80C2-5637562C71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0F60-C6A2-45B7-9FC7-933D1A7DA630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76E5-2A8C-49A9-80C2-5637562C71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0F60-C6A2-45B7-9FC7-933D1A7DA630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76E5-2A8C-49A9-80C2-5637562C71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0F60-C6A2-45B7-9FC7-933D1A7DA630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76E5-2A8C-49A9-80C2-5637562C71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0F60-C6A2-45B7-9FC7-933D1A7DA630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76E5-2A8C-49A9-80C2-5637562C71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0F60-C6A2-45B7-9FC7-933D1A7DA630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76E5-2A8C-49A9-80C2-5637562C71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40F60-C6A2-45B7-9FC7-933D1A7DA630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176E5-2A8C-49A9-80C2-5637562C71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990600" y="2438400"/>
            <a:ext cx="6705600" cy="2057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Kofax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aleksandar.simic</dc:creator>
  <cp:lastModifiedBy>aleksandar.simic</cp:lastModifiedBy>
  <cp:revision>1</cp:revision>
  <dcterms:created xsi:type="dcterms:W3CDTF">2011-09-23T21:18:20Z</dcterms:created>
  <dcterms:modified xsi:type="dcterms:W3CDTF">2011-09-23T21:20:43Z</dcterms:modified>
</cp:coreProperties>
</file>