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42" autoAdjust="0"/>
    <p:restoredTop sz="94595" autoAdjust="0"/>
  </p:normalViewPr>
  <p:slideViewPr>
    <p:cSldViewPr>
      <p:cViewPr varScale="1">
        <p:scale>
          <a:sx n="84" d="100"/>
          <a:sy n="84" d="100"/>
        </p:scale>
        <p:origin x="-46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B65E-4C90-41ED-AD3F-8DAA8595F0F3}" type="datetimeFigureOut">
              <a:rPr kumimoji="1" lang="ja-JP" altLang="en-US" smtClean="0"/>
              <a:pPr/>
              <a:t>2011/2/3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39C7-634F-4E3F-9318-D09E49BF8B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B65E-4C90-41ED-AD3F-8DAA8595F0F3}" type="datetimeFigureOut">
              <a:rPr kumimoji="1" lang="ja-JP" altLang="en-US" smtClean="0"/>
              <a:pPr/>
              <a:t>2011/2/3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39C7-634F-4E3F-9318-D09E49BF8B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B65E-4C90-41ED-AD3F-8DAA8595F0F3}" type="datetimeFigureOut">
              <a:rPr kumimoji="1" lang="ja-JP" altLang="en-US" smtClean="0"/>
              <a:pPr/>
              <a:t>2011/2/3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39C7-634F-4E3F-9318-D09E49BF8B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dirty="0" smtClean="0"/>
              <a:t>Click to edit Master text styles</a:t>
            </a:r>
          </a:p>
          <a:p>
            <a:pPr lvl="1"/>
            <a:r>
              <a:rPr kumimoji="1" lang="en-US" altLang="ja-JP" dirty="0" smtClean="0"/>
              <a:t>Second level</a:t>
            </a:r>
          </a:p>
          <a:p>
            <a:pPr lvl="2"/>
            <a:r>
              <a:rPr kumimoji="1" lang="en-US" altLang="ja-JP" dirty="0" smtClean="0"/>
              <a:t>Third level</a:t>
            </a:r>
          </a:p>
          <a:p>
            <a:pPr lvl="3"/>
            <a:r>
              <a:rPr kumimoji="1" lang="en-US" altLang="ja-JP" dirty="0" smtClean="0"/>
              <a:t>Fourth level</a:t>
            </a:r>
          </a:p>
          <a:p>
            <a:pPr lvl="4"/>
            <a:r>
              <a:rPr kumimoji="1" lang="en-US" altLang="ja-JP" dirty="0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B65E-4C90-41ED-AD3F-8DAA8595F0F3}" type="datetimeFigureOut">
              <a:rPr kumimoji="1" lang="ja-JP" altLang="en-US" smtClean="0"/>
              <a:pPr/>
              <a:t>2011/2/3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39C7-634F-4E3F-9318-D09E49BF8B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4876800"/>
            <a:ext cx="9144000" cy="19812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dirty="0" smtClean="0">
                <a:solidFill>
                  <a:srgbClr val="FFFF00"/>
                </a:solidFill>
              </a:rPr>
              <a:t>Rectangle on the Title</a:t>
            </a:r>
            <a:r>
              <a:rPr kumimoji="1" lang="en-US" altLang="ja-JP" sz="2800" baseline="0" dirty="0" smtClean="0">
                <a:solidFill>
                  <a:srgbClr val="FFFF00"/>
                </a:solidFill>
              </a:rPr>
              <a:t> and Content Layout</a:t>
            </a:r>
            <a:endParaRPr kumimoji="1" lang="ja-JP" altLang="en-US" sz="280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B65E-4C90-41ED-AD3F-8DAA8595F0F3}" type="datetimeFigureOut">
              <a:rPr kumimoji="1" lang="ja-JP" altLang="en-US" smtClean="0"/>
              <a:pPr/>
              <a:t>2011/2/3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39C7-634F-4E3F-9318-D09E49BF8B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B65E-4C90-41ED-AD3F-8DAA8595F0F3}" type="datetimeFigureOut">
              <a:rPr kumimoji="1" lang="ja-JP" altLang="en-US" smtClean="0"/>
              <a:pPr/>
              <a:t>2011/2/3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39C7-634F-4E3F-9318-D09E49BF8B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B65E-4C90-41ED-AD3F-8DAA8595F0F3}" type="datetimeFigureOut">
              <a:rPr kumimoji="1" lang="ja-JP" altLang="en-US" smtClean="0"/>
              <a:pPr/>
              <a:t>2011/2/3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39C7-634F-4E3F-9318-D09E49BF8B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B65E-4C90-41ED-AD3F-8DAA8595F0F3}" type="datetimeFigureOut">
              <a:rPr kumimoji="1" lang="ja-JP" altLang="en-US" smtClean="0"/>
              <a:pPr/>
              <a:t>2011/2/3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39C7-634F-4E3F-9318-D09E49BF8B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B65E-4C90-41ED-AD3F-8DAA8595F0F3}" type="datetimeFigureOut">
              <a:rPr kumimoji="1" lang="ja-JP" altLang="en-US" smtClean="0"/>
              <a:pPr/>
              <a:t>2011/2/3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39C7-634F-4E3F-9318-D09E49BF8B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B65E-4C90-41ED-AD3F-8DAA8595F0F3}" type="datetimeFigureOut">
              <a:rPr kumimoji="1" lang="ja-JP" altLang="en-US" smtClean="0"/>
              <a:pPr/>
              <a:t>2011/2/3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39C7-634F-4E3F-9318-D09E49BF8B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B65E-4C90-41ED-AD3F-8DAA8595F0F3}" type="datetimeFigureOut">
              <a:rPr kumimoji="1" lang="ja-JP" altLang="en-US" smtClean="0"/>
              <a:pPr/>
              <a:t>2011/2/3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39C7-634F-4E3F-9318-D09E49BF8B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dirty="0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dirty="0" smtClean="0"/>
              <a:t>Click to edit Master text styles</a:t>
            </a:r>
          </a:p>
          <a:p>
            <a:pPr lvl="1"/>
            <a:r>
              <a:rPr kumimoji="1" lang="en-US" altLang="ja-JP" dirty="0" smtClean="0"/>
              <a:t>Second level</a:t>
            </a:r>
          </a:p>
          <a:p>
            <a:pPr lvl="2"/>
            <a:r>
              <a:rPr kumimoji="1" lang="en-US" altLang="ja-JP" dirty="0" smtClean="0"/>
              <a:t>Third level</a:t>
            </a:r>
          </a:p>
          <a:p>
            <a:pPr lvl="3"/>
            <a:r>
              <a:rPr kumimoji="1" lang="en-US" altLang="ja-JP" dirty="0" smtClean="0"/>
              <a:t>Fourth level</a:t>
            </a:r>
          </a:p>
          <a:p>
            <a:pPr lvl="4"/>
            <a:r>
              <a:rPr kumimoji="1" lang="en-US" altLang="ja-JP" dirty="0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BB65E-4C90-41ED-AD3F-8DAA8595F0F3}" type="datetimeFigureOut">
              <a:rPr kumimoji="1" lang="ja-JP" altLang="en-US" smtClean="0"/>
              <a:pPr/>
              <a:t>2011/2/3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E39C7-634F-4E3F-9318-D09E49BF8B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9" name="Right Triangle 8"/>
          <p:cNvSpPr/>
          <p:nvPr userDrawn="1"/>
        </p:nvSpPr>
        <p:spPr>
          <a:xfrm>
            <a:off x="0" y="1981200"/>
            <a:ext cx="4495800" cy="4876800"/>
          </a:xfrm>
          <a:prstGeom prst="rtTriangle">
            <a:avLst/>
          </a:prstGeom>
          <a:solidFill>
            <a:srgbClr val="FFFF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Triangle</a:t>
            </a:r>
            <a:r>
              <a:rPr kumimoji="1" lang="en-US" altLang="ja-JP" sz="2800" baseline="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on the Slide Master</a:t>
            </a:r>
            <a:endParaRPr kumimoji="1" lang="ja-JP" altLang="en-US" sz="28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Hide Background Graphics</a:t>
            </a:r>
            <a:endParaRPr kumimoji="1" lang="ja-JP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Phenomenon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Graphics on the Master Slide mistakenly appear even though they are intentionally hidden</a:t>
            </a:r>
            <a:r>
              <a:rPr lang="en-US" altLang="ja-JP" dirty="0" smtClean="0"/>
              <a:t>.</a:t>
            </a:r>
            <a:endParaRPr lang="en-US" altLang="ja-JP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</TotalTime>
  <Words>18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Hide Background Graphics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tora</dc:creator>
  <cp:lastModifiedBy>tora</cp:lastModifiedBy>
  <cp:revision>8</cp:revision>
  <dcterms:created xsi:type="dcterms:W3CDTF">2011-02-04T02:01:34Z</dcterms:created>
  <dcterms:modified xsi:type="dcterms:W3CDTF">2011-02-04T06:34:15Z</dcterms:modified>
</cp:coreProperties>
</file>