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4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Default Extension="jpeg" ContentType="image/jpeg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</p:sldMasterIdLst>
  <p:notesMasterIdLst>
    <p:notesMasterId r:id="rId21"/>
  </p:notesMasterIdLst>
  <p:handoutMasterIdLst>
    <p:handoutMasterId r:id="rId22"/>
  </p:handoutMasterIdLst>
  <p:sldIdLst>
    <p:sldId id="256" r:id="rId14"/>
    <p:sldId id="257" r:id="rId15"/>
    <p:sldId id="275" r:id="rId16"/>
    <p:sldId id="276" r:id="rId17"/>
    <p:sldId id="278" r:id="rId18"/>
    <p:sldId id="277" r:id="rId19"/>
    <p:sldId id="274" r:id="rId20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MS PGothic" pitchFamily="34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MS PGothic" pitchFamily="34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MS PGothic" pitchFamily="34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MS PGothic" pitchFamily="34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90" y="-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346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charset="0"/>
              <a:buNone/>
              <a:defRPr sz="1200"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Times New Roman" charset="0"/>
              <a:buNone/>
              <a:defRPr sz="1200"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sl-SI"/>
              <a:t>10.06.10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charset="0"/>
              <a:buNone/>
              <a:defRPr sz="1200"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C30866-38AA-493C-8356-B4FD220B99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Calibri" charset="0"/>
              <a:ea typeface="+mn-ea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Calibri" charset="0"/>
              <a:ea typeface="+mn-ea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sl-SI"/>
              <a:t>10.06.10</a:t>
            </a:r>
          </a:p>
        </p:txBody>
      </p:sp>
      <p:sp>
        <p:nvSpPr>
          <p:cNvPr id="14340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Calibri" charset="0"/>
              <a:ea typeface="+mn-ea"/>
            </a:endParaRP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fld id="{EF790483-3399-430A-9686-8D0F8F3A4EAC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 noChangeArrowheads="1"/>
          </p:cNvSpPr>
          <p:nvPr>
            <p:ph type="dt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sl-SI"/>
              <a:t>10.06.10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09E9D84B-5C47-4FF1-9506-8903C0501D4B}" type="slidenum">
              <a:rPr lang="sl-SI"/>
              <a:pPr/>
              <a:t>1</a:t>
            </a:fld>
            <a:endParaRPr lang="sl-SI"/>
          </a:p>
        </p:txBody>
      </p:sp>
      <p:sp>
        <p:nvSpPr>
          <p:cNvPr id="3481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</p:spPr>
      </p:sp>
      <p:sp>
        <p:nvSpPr>
          <p:cNvPr id="3481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 noChangeArrowheads="1"/>
          </p:cNvSpPr>
          <p:nvPr>
            <p:ph type="dt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sl-SI"/>
              <a:t>10.06.10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ADD2D844-7931-409C-877D-00626368EFAF}" type="slidenum">
              <a:rPr lang="sl-SI"/>
              <a:pPr/>
              <a:t>2</a:t>
            </a:fld>
            <a:endParaRPr lang="sl-SI"/>
          </a:p>
        </p:txBody>
      </p:sp>
      <p:sp>
        <p:nvSpPr>
          <p:cNvPr id="35841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</p:spPr>
      </p:sp>
      <p:sp>
        <p:nvSpPr>
          <p:cNvPr id="3584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sl-SI"/>
              <a:t>10.06.10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C46DD56A-A1AB-4F09-90A8-F4DB78943BD0}" type="slidenum">
              <a:rPr lang="sl-SI"/>
              <a:pPr/>
              <a:t>3</a:t>
            </a:fld>
            <a:endParaRPr lang="sl-SI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Calibri" charset="0"/>
              <a:ea typeface="+mn-ea"/>
            </a:endParaRPr>
          </a:p>
        </p:txBody>
      </p:sp>
      <p:sp>
        <p:nvSpPr>
          <p:cNvPr id="38914" name="Text Box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charset="0"/>
              <a:buNone/>
              <a:defRPr/>
            </a:pPr>
            <a:endParaRPr lang="en-US" dirty="0" smtClean="0">
              <a:latin typeface="Calibri" charset="0"/>
              <a:ea typeface="ＭＳ Ｐゴシック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EDB950F-5D4E-455B-BD7E-04F5AF515B73}" type="slidenum">
              <a:rPr lang="sl-SI" sz="1200">
                <a:solidFill>
                  <a:srgbClr val="000000"/>
                </a:solidFill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sl-SI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sl-SI"/>
              <a:t>10.06.10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C46DD56A-A1AB-4F09-90A8-F4DB78943BD0}" type="slidenum">
              <a:rPr lang="sl-SI"/>
              <a:pPr/>
              <a:t>4</a:t>
            </a:fld>
            <a:endParaRPr lang="sl-SI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Calibri" charset="0"/>
              <a:ea typeface="+mn-ea"/>
            </a:endParaRPr>
          </a:p>
        </p:txBody>
      </p:sp>
      <p:sp>
        <p:nvSpPr>
          <p:cNvPr id="38914" name="Text Box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charset="0"/>
              <a:buNone/>
              <a:defRPr/>
            </a:pPr>
            <a:endParaRPr lang="en-US" dirty="0" smtClean="0">
              <a:latin typeface="Calibri" charset="0"/>
              <a:ea typeface="ＭＳ Ｐゴシック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EDB950F-5D4E-455B-BD7E-04F5AF515B73}" type="slidenum">
              <a:rPr lang="sl-SI" sz="1200">
                <a:solidFill>
                  <a:srgbClr val="000000"/>
                </a:solidFill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</a:t>
            </a:fld>
            <a:endParaRPr lang="sl-SI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sl-SI"/>
              <a:t>10.06.10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C46DD56A-A1AB-4F09-90A8-F4DB78943BD0}" type="slidenum">
              <a:rPr lang="sl-SI"/>
              <a:pPr/>
              <a:t>5</a:t>
            </a:fld>
            <a:endParaRPr lang="sl-SI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Calibri" charset="0"/>
              <a:ea typeface="+mn-ea"/>
            </a:endParaRPr>
          </a:p>
        </p:txBody>
      </p:sp>
      <p:sp>
        <p:nvSpPr>
          <p:cNvPr id="38914" name="Text Box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charset="0"/>
              <a:buNone/>
              <a:defRPr/>
            </a:pPr>
            <a:endParaRPr lang="en-US" dirty="0" smtClean="0">
              <a:latin typeface="Calibri" charset="0"/>
              <a:ea typeface="ＭＳ Ｐゴシック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EDB950F-5D4E-455B-BD7E-04F5AF515B73}" type="slidenum">
              <a:rPr lang="sl-SI" sz="1200">
                <a:solidFill>
                  <a:srgbClr val="000000"/>
                </a:solidFill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</a:t>
            </a:fld>
            <a:endParaRPr lang="sl-SI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sl-SI"/>
              <a:t>10.06.10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C46DD56A-A1AB-4F09-90A8-F4DB78943BD0}" type="slidenum">
              <a:rPr lang="sl-SI"/>
              <a:pPr/>
              <a:t>6</a:t>
            </a:fld>
            <a:endParaRPr lang="sl-SI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Calibri" charset="0"/>
              <a:ea typeface="+mn-ea"/>
            </a:endParaRPr>
          </a:p>
        </p:txBody>
      </p:sp>
      <p:sp>
        <p:nvSpPr>
          <p:cNvPr id="38914" name="Text Box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charset="0"/>
              <a:buNone/>
              <a:defRPr/>
            </a:pPr>
            <a:endParaRPr lang="en-US" dirty="0" smtClean="0">
              <a:latin typeface="Calibri" charset="0"/>
              <a:ea typeface="ＭＳ Ｐゴシック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EDB950F-5D4E-455B-BD7E-04F5AF515B73}" type="slidenum">
              <a:rPr lang="sl-SI" sz="1200">
                <a:solidFill>
                  <a:srgbClr val="000000"/>
                </a:solidFill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6</a:t>
            </a:fld>
            <a:endParaRPr lang="sl-SI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 noChangeArrowheads="1"/>
          </p:cNvSpPr>
          <p:nvPr>
            <p:ph type="dt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sl-SI"/>
              <a:t>10.06.10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1BE2C981-F232-418F-927B-FDA53A06A3AD}" type="slidenum">
              <a:rPr lang="sl-SI"/>
              <a:pPr/>
              <a:t>7</a:t>
            </a:fld>
            <a:endParaRPr lang="sl-SI"/>
          </a:p>
        </p:txBody>
      </p:sp>
      <p:sp>
        <p:nvSpPr>
          <p:cNvPr id="5324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</p:spPr>
      </p:sp>
      <p:sp>
        <p:nvSpPr>
          <p:cNvPr id="5325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3E20DB-E254-496F-B8D1-5F22B1288792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6747E-5469-4764-B602-469DE23C774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3A0C28-4120-4A03-83ED-C94C955569BF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06336-2B70-446E-8E11-D0847B55E3D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74454D-D1A2-448B-A013-7D8C5C3B602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14463"/>
            <a:ext cx="4494213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14463"/>
            <a:ext cx="4495800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A0161-6BF6-4827-9B84-680F993ABBDE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77873-645E-4B4F-ACBE-014115574685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F494F-8EC5-4485-874D-07972D3E814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C65BC-4D56-4A45-90CF-0C0C2025239E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7529B-D1B8-4CA5-B79B-2771CA3DC63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82336D-D195-45CE-B534-DFA48257C92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34EB8-963D-42B1-AC3D-212862CA01D5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199C45-BA84-46EA-B7FA-06535A8865AC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4413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F70B0-5F5A-4AEE-9334-2F3150B11AD0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81DA4-71BD-4019-A4DD-A18282F646AA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3C374F-430A-4ACB-B1E1-6608FB3518F1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F5397-C379-401E-85A3-35717912925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14463"/>
            <a:ext cx="4494213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14463"/>
            <a:ext cx="4495800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9C344D-396E-47C0-9F07-F903E870C30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BB7DE8-FE9E-454D-ADD3-202E8AC4F431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283E24-F05E-47EA-B8C7-9C5D1038C31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AFB1F-D483-44D2-AD26-5C7F7F8B019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A0F33-4BDD-402C-8197-AC73AEEEDB30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E5C60-5295-4071-80BC-1E65B4CC23CB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9A673-3D0F-4A06-BC6B-F5BF35BA8F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4A0B31-1231-4552-B554-5384EE3FF20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4413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4FAD7-15E2-430D-877C-43EB929B695C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7A7AE3-72B9-4236-A62B-39B179ECAE8C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3E74DF-65BE-4EA1-B409-D2BEE56E1401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C922D-C4C1-4C45-AEEF-D50962C2E2B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14463"/>
            <a:ext cx="4494213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14463"/>
            <a:ext cx="4495800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52EB2-3BE3-48E1-A45F-C6D449BFFE6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3F5CB-66D2-4888-90B3-426ABEDE6135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18C26-D5AA-437A-9383-82478C50049F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CFB14-7761-40ED-8DF3-CF9B261187F3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95B1E0-3624-494B-BCCC-8757C5C2CC9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9D6108-869E-442B-B242-A2A1FADF28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3E8679-7499-45E0-B6BE-95CC60B6653B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7F9DC-DBB9-454F-96E1-02773F0E74B3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4413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71E49-BF4C-4C63-890D-E0D1286E7493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82C8D-0FE3-4228-BB48-437612F3912C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FC491-974B-487B-AAF3-025A80BE2079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51147-FD00-4BA5-8FA3-83437E1C9FD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14463"/>
            <a:ext cx="4494213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14463"/>
            <a:ext cx="4495800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6BD6EC-9148-42E2-A582-9DDB92D5E863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975C1D-61D3-42DC-B653-B9023865121F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53DEE-7ABB-4798-9541-AA2806F21B9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DD228-D584-464B-807E-D8F3A296A9B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839A6-0190-44E0-99AF-FD5C49D617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B6A3E-79E5-4454-80C8-0B047DAF713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9B37BC-A2AB-437E-AD41-51D3147B1600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5FFC2-E5F8-4C7A-8093-5A4B4212176E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4413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014CC-348A-4231-94C8-6810A07D65F1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14463"/>
            <a:ext cx="4494213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14463"/>
            <a:ext cx="4495800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C9015-10E6-49FA-A680-E788F11F4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E3B859-40B4-4889-81A3-4B119290B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615964-678C-4A0B-8205-EDA0AF484B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6AC27-10CE-4A56-8996-9526629ACF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590991-7722-43E4-865B-3B2C219B8C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22D60-20BC-441F-9990-765EF61B94CB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6DF6C-BBFA-4B9C-8D9B-3EB0997753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E3C29-D3A4-4226-BB88-F2F8BE3452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4413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79A85D-D453-421F-B547-9984DD84A5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CF96FD-D737-4885-888E-15E07510176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BBCE0-81F8-49A4-A815-214AB4DB558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B57DEC-6115-4875-AE10-9F5ACC3FCFC0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14463"/>
            <a:ext cx="4494213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14463"/>
            <a:ext cx="4495800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8302C8-97EC-46C0-BD5E-01D84A29FC7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A73E6-56C0-480A-B29C-98E5BD78059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A22F08-4F9C-4706-8D17-D5DD2CC1437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C34F5-10FB-40AB-9AAB-43E4C9E9478B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E51850-41F4-432E-99CE-4F9F904C156E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6ADA17-09A6-4B64-A5EA-8FE9DB0D7BE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F42D06-E084-4207-935F-780342D5C842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74A71-B9A1-42DD-9FEF-202F43D6B835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4413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53F57-7FB8-4825-AF57-66741A3B3A8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BA4E31-DFB3-4FF1-8D54-27EFD09FEBE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530F89-9C79-4575-9405-9A057CB86DE2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DC06-767B-4E21-A080-BB8A8E96057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14463"/>
            <a:ext cx="4494213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14463"/>
            <a:ext cx="4495800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DCF04C-887D-4A81-BF46-4EB69DD36D8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3ACC9-F04E-4F4E-BF33-6D2AF412B08A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37E26-679C-4ABF-AF0F-9E512A66D98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F26E05-959B-425E-B86B-F47231288570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9409D-FB80-4E45-8DA4-9BE264F91F65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69E198-4DDB-4AF5-A85F-FD6CE999938C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0C643-0197-4F3A-849F-030D863C2E31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4877B-0CBF-403B-AD71-11D17B2314D9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4413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080E4A-2598-4473-87E8-A80AACC1A772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56CAB6-C597-4C37-B140-55BA273D36F5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E4A65-5973-42B7-938D-20A87D10787B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5638B-88CA-4A1D-BD73-7EAD4876A1B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14463"/>
            <a:ext cx="4494213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14463"/>
            <a:ext cx="4495800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030153-A89B-491E-9A22-5D3663446FB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7B05F-C446-463D-A59C-F1BDC314562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A735A-B2E7-4E02-BCB2-B3B137F4D69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0A29E-64E0-4D5B-BEB1-0C3B8A7FD7D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AC404-34DD-4F02-96E6-213AC703401B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B9B8E-0D14-417F-A3C2-F7878E8E5F8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B0D29A-F3D6-4F55-AA44-C8FA2C7174EC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0EFC6-25D7-4024-9547-342093E096D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4413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2703C-C3EE-46D9-B8BE-C96C5218EE8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648A9-0D8C-4999-AB9E-FB7A709D7589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CEDA6-FF36-4650-BE5F-443D6D69199F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F402C9-6D75-4DBD-A87C-AC3D3BD7D15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14463"/>
            <a:ext cx="4494213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14463"/>
            <a:ext cx="4495800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42EEF-D4C4-42DE-A200-BF07598BD0B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68630-10DC-41B1-98FC-702BCEF4BB8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286CD1-52A8-43F3-85C6-81020461DB21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1CA51-7507-48CF-918A-0A0BCB9C911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84044-BED4-470B-B505-8BB0918AB3C2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D283A-B55D-4F4E-8B11-261BD89356F2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29F5B6-82D6-4684-9FE5-E61D760E54B3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57C36-7903-4AE7-B5B9-58861105A8A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4413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ADD5F-6C09-41C2-A038-75AA5341744C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234D5-312F-4D3B-A712-77C1E6D830AF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35B51D-DE87-4EB7-90D2-B3244F834F0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69A9D-690A-439C-85F5-3512FFA1246E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822726-5388-41FB-B4A4-0CA8AB815A6B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14463"/>
            <a:ext cx="4494213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14463"/>
            <a:ext cx="4495800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CEDC4-7CCA-45E4-87A9-44E67DD96CFF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EB316D-0A5C-42F0-BA39-C2CFFBE9F5AA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05C6E-60AF-4B11-94D2-2711DC4D825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0570D9-ADC6-45CB-9947-ACB24F8D9645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9EAC6-E617-4F7A-A013-FA1CD8BB3BB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EC839D-813A-43D5-88C2-6A4D58E4FC63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4E48B-2E1A-4E63-B73C-2E0329651CBF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4413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814C7-9A7D-484B-A99B-80B0ACFC03DA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923A42-9713-44D4-AADC-F1F93E93FBBB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5EF6EE-1BA6-4E70-A7A5-48EA18224BEE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A14E4-EA49-42A5-8ECB-54CB5E7280A1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C2A48-E096-40F5-BD0C-FE9DB04B4C85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14463"/>
            <a:ext cx="4494213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14463"/>
            <a:ext cx="4495800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11379-F983-408D-B51A-1FEDAF2BF69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E440D-FD67-4CE8-B398-91FBAF447DA0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3ED88-1FD9-46AC-9F73-166BADC1C4AE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74DECD-A977-4760-A4B4-937EDD5EBBA1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B25B0F-5D82-4584-8DBD-C6C8AA89D8C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A9A20-D3B3-4B37-8B39-52887C69E76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418758-50EA-4176-B7CB-BBE452F83B9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4413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0B111E-FD37-4FD7-96A7-1084DFE2B1C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C36B64-894F-4505-8483-436E20E8A582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9924D4-F328-487B-B44D-49C12F80BA99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7D0501-3989-4E0B-8D2E-E516EB5121B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94252-638D-4889-8E4F-7BFF9F32D1AC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14463"/>
            <a:ext cx="4494213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14463"/>
            <a:ext cx="4495800" cy="4710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563846-5E8B-4CE8-AB31-17DCB87A057C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A1E106-1E44-4EAD-8BE1-0D2AA3B2124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B04A4F-1D40-4D9D-A740-068610D74C0C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751AF1-F081-4A2A-A3D7-B21BB311179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42091-3FBB-4B3A-B8DE-42FADCA8AB1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BF2EC4-50F3-496B-9D6B-2713062B350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AB3449-371A-473E-BD56-8F32A72545B5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4413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92AF0-C5D5-4CC0-A2E6-F3238ABC405F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2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2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image" Target="../media/image2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898989"/>
                </a:solidFill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56350"/>
            <a:ext cx="2894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898989"/>
                </a:solidFill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898989"/>
                </a:solidFill>
              </a:defRPr>
            </a:lvl1pPr>
          </a:lstStyle>
          <a:p>
            <a:fld id="{2603180B-4502-4E66-B483-730144F9E607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MS PGothic" pitchFamily="34" charset="-128"/>
          <a:cs typeface="ＭＳ Ｐゴシック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6110288"/>
            <a:ext cx="9144000" cy="731837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Calibri" charset="0"/>
              <a:ea typeface="+mn-ea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874713"/>
            <a:ext cx="8207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877888"/>
            <a:ext cx="82073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77800" y="6356350"/>
            <a:ext cx="2857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D9D9D9"/>
                </a:solidFill>
                <a:latin typeface="Tahoma" pitchFamily="34" charset="0"/>
                <a:cs typeface="Tahoma" pitchFamily="34" charset="0"/>
              </a:rPr>
              <a:t>Jan Žorž &lt;jan@go6.si&gt;   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8620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14463"/>
            <a:ext cx="9142413" cy="4710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16000" tIns="140400" rIns="216000" bIns="14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3558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Times New Roman" charset="0"/>
              <a:buNone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2959100" y="6338888"/>
            <a:ext cx="362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89898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143875" y="6356350"/>
            <a:ext cx="54133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EF3A9AE-B15F-4331-B92C-D8D2D5F99B9D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+mj-lt"/>
          <a:ea typeface="MS PGothic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6110288"/>
            <a:ext cx="9144000" cy="731837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Calibri" charset="0"/>
              <a:ea typeface="+mn-ea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874713"/>
            <a:ext cx="8207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877888"/>
            <a:ext cx="82073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77800" y="6356350"/>
            <a:ext cx="2857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D9D9D9"/>
                </a:solidFill>
                <a:latin typeface="Tahoma" pitchFamily="34" charset="0"/>
                <a:cs typeface="Tahoma" pitchFamily="34" charset="0"/>
              </a:rPr>
              <a:t>Jan Žorž &lt;jan@go6.si&gt;   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8620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14463"/>
            <a:ext cx="9142413" cy="4710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16000" tIns="140400" rIns="216000" bIns="14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3558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Times New Roman" charset="0"/>
              <a:buNone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2959100" y="6338888"/>
            <a:ext cx="362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89898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143875" y="6356350"/>
            <a:ext cx="54133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552609C-9635-40FD-81B3-52D4DF5842A1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+mj-lt"/>
          <a:ea typeface="MS PGothic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6110288"/>
            <a:ext cx="9144000" cy="731837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Calibri" charset="0"/>
              <a:ea typeface="+mn-ea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874713"/>
            <a:ext cx="8207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877888"/>
            <a:ext cx="82073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7800" y="6356350"/>
            <a:ext cx="2857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D9D9D9"/>
                </a:solidFill>
                <a:latin typeface="Tahoma" pitchFamily="34" charset="0"/>
                <a:cs typeface="Tahoma" pitchFamily="34" charset="0"/>
              </a:rPr>
              <a:t>Jan Žorž &lt;jan@go6.si&gt;   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8620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14463"/>
            <a:ext cx="9142413" cy="4710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16000" tIns="140400" rIns="216000" bIns="14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3558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Times New Roman" charset="0"/>
              <a:buNone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2959100" y="6338888"/>
            <a:ext cx="362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89898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143875" y="6356350"/>
            <a:ext cx="54133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7CEB7EB-8C9E-4AFE-86CD-3EAC21C9E0DD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+mj-lt"/>
          <a:ea typeface="MS PGothic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110288"/>
            <a:ext cx="9144000" cy="731837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Calibri" charset="0"/>
              <a:ea typeface="+mn-ea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874713"/>
            <a:ext cx="8207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877888"/>
            <a:ext cx="82073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77800" y="6356350"/>
            <a:ext cx="2857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D9D9D9"/>
                </a:solidFill>
                <a:latin typeface="Tahoma" pitchFamily="34" charset="0"/>
                <a:cs typeface="Tahoma" pitchFamily="34" charset="0"/>
              </a:rPr>
              <a:t>Jan Žorž &lt;jan@go6.si&gt;   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8620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14463"/>
            <a:ext cx="9142413" cy="4710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16000" tIns="140400" rIns="216000" bIns="14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3558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Times New Roman" charset="0"/>
              <a:buNone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2959100" y="6338888"/>
            <a:ext cx="362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89898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143875" y="6356350"/>
            <a:ext cx="54133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4987F95-4FC1-4656-B1A5-EB64E6C48C63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+mj-lt"/>
          <a:ea typeface="MS PGothic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6110288"/>
            <a:ext cx="9144000" cy="731837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Calibri" charset="0"/>
              <a:ea typeface="+mn-ea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8620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14463"/>
            <a:ext cx="9142413" cy="4710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16000" tIns="140400" rIns="216000" bIns="14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959100" y="6338888"/>
            <a:ext cx="362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89898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SIC, Klagenfurt 2010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143875" y="6356350"/>
            <a:ext cx="54133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5DE0F9A-04F7-46E3-AC1A-9C726E97BE9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874713"/>
            <a:ext cx="8207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877888"/>
            <a:ext cx="82073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77800" y="6356350"/>
            <a:ext cx="2857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D9D9D9"/>
                </a:solidFill>
                <a:latin typeface="Tahoma" pitchFamily="34" charset="0"/>
                <a:cs typeface="Tahoma" pitchFamily="34" charset="0"/>
              </a:rPr>
              <a:t>Jan Žorž &lt;jan@go6.si&gt; 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+mj-lt"/>
          <a:ea typeface="MS PGothic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6110288"/>
            <a:ext cx="9144000" cy="731837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Calibri" charset="0"/>
              <a:ea typeface="+mn-e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874713"/>
            <a:ext cx="8207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877888"/>
            <a:ext cx="82073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77800" y="6356350"/>
            <a:ext cx="2857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D9D9D9"/>
                </a:solidFill>
                <a:latin typeface="Tahoma" pitchFamily="34" charset="0"/>
                <a:cs typeface="Tahoma" pitchFamily="34" charset="0"/>
              </a:rPr>
              <a:t>Jan Žorž &lt;jan@go6.si&gt;   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8620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14463"/>
            <a:ext cx="9142413" cy="4710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16000" tIns="140400" rIns="216000" bIns="14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3558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Times New Roman" charset="0"/>
              <a:buNone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2959100" y="6338888"/>
            <a:ext cx="362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89898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143875" y="6356350"/>
            <a:ext cx="54133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BEEAAC5-1493-4765-A9C4-0C7C75B6A642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+mj-lt"/>
          <a:ea typeface="MS PGothic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6110288"/>
            <a:ext cx="9144000" cy="731837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Calibri" charset="0"/>
              <a:ea typeface="+mn-ea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874713"/>
            <a:ext cx="8207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877888"/>
            <a:ext cx="82073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7800" y="6356350"/>
            <a:ext cx="2857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D9D9D9"/>
                </a:solidFill>
                <a:latin typeface="Tahoma" pitchFamily="34" charset="0"/>
                <a:cs typeface="Tahoma" pitchFamily="34" charset="0"/>
              </a:rPr>
              <a:t>Jan Žorž &lt;jan@go6.si&gt;   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8620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14463"/>
            <a:ext cx="9142413" cy="4710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16000" tIns="140400" rIns="216000" bIns="14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3558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Times New Roman" charset="0"/>
              <a:buNone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2959100" y="6338888"/>
            <a:ext cx="362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89898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143875" y="6356350"/>
            <a:ext cx="54133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D485FE4-9ADC-4FE2-AA9A-6353187339F0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+mj-lt"/>
          <a:ea typeface="MS PGothic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6110288"/>
            <a:ext cx="9144000" cy="731837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Calibri" charset="0"/>
              <a:ea typeface="+mn-ea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874713"/>
            <a:ext cx="8207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877888"/>
            <a:ext cx="82073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7800" y="6356350"/>
            <a:ext cx="2857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D9D9D9"/>
                </a:solidFill>
                <a:latin typeface="Tahoma" pitchFamily="34" charset="0"/>
                <a:cs typeface="Tahoma" pitchFamily="34" charset="0"/>
              </a:rPr>
              <a:t>Jan Žorž &lt;jan@go6.si&gt;   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8620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14463"/>
            <a:ext cx="9142413" cy="4710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16000" tIns="140400" rIns="216000" bIns="14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3558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Times New Roman" charset="0"/>
              <a:buNone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2959100" y="6338888"/>
            <a:ext cx="362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89898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143875" y="6356350"/>
            <a:ext cx="54133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CE5C023-C4EA-48D1-91FB-4DCFA2FA295F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+mj-lt"/>
          <a:ea typeface="MS PGothic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6110288"/>
            <a:ext cx="9144000" cy="731837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Calibri" charset="0"/>
              <a:ea typeface="+mn-ea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874713"/>
            <a:ext cx="8207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877888"/>
            <a:ext cx="82073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77800" y="6356350"/>
            <a:ext cx="2857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D9D9D9"/>
                </a:solidFill>
                <a:latin typeface="Tahoma" pitchFamily="34" charset="0"/>
                <a:cs typeface="Tahoma" pitchFamily="34" charset="0"/>
              </a:rPr>
              <a:t>Jan Žorž &lt;jan@go6.si&gt;   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8620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14463"/>
            <a:ext cx="9142413" cy="4710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16000" tIns="140400" rIns="216000" bIns="14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3558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Times New Roman" charset="0"/>
              <a:buNone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2959100" y="6338888"/>
            <a:ext cx="362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89898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143875" y="6356350"/>
            <a:ext cx="54133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0D65931-C16B-4EFC-9151-302B7D2BDA76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+mj-lt"/>
          <a:ea typeface="MS PGothic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6110288"/>
            <a:ext cx="9144000" cy="731837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Calibri" charset="0"/>
              <a:ea typeface="+mn-ea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874713"/>
            <a:ext cx="8207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877888"/>
            <a:ext cx="82073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77800" y="6356350"/>
            <a:ext cx="2857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D9D9D9"/>
                </a:solidFill>
                <a:latin typeface="Tahoma" pitchFamily="34" charset="0"/>
                <a:cs typeface="Tahoma" pitchFamily="34" charset="0"/>
              </a:rPr>
              <a:t>Jan Žorž &lt;jan@go6.si&gt;   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8620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14463"/>
            <a:ext cx="9142413" cy="4710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16000" tIns="140400" rIns="216000" bIns="14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3558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Times New Roman" charset="0"/>
              <a:buNone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2959100" y="6338888"/>
            <a:ext cx="362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89898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143875" y="6356350"/>
            <a:ext cx="54133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1BE65FE-3487-4820-AEF4-FBE80ABF735B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+mj-lt"/>
          <a:ea typeface="MS PGothic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6110288"/>
            <a:ext cx="9144000" cy="731837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Calibri" charset="0"/>
              <a:ea typeface="+mn-ea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874713"/>
            <a:ext cx="8207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877888"/>
            <a:ext cx="82073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77800" y="6356350"/>
            <a:ext cx="2857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D9D9D9"/>
                </a:solidFill>
                <a:latin typeface="Tahoma" pitchFamily="34" charset="0"/>
                <a:cs typeface="Tahoma" pitchFamily="34" charset="0"/>
              </a:rPr>
              <a:t>Jan Žorž &lt;jan@go6.si&gt;   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8620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14463"/>
            <a:ext cx="9142413" cy="4710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16000" tIns="140400" rIns="216000" bIns="14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3558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Times New Roman" charset="0"/>
              <a:buNone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2959100" y="6338888"/>
            <a:ext cx="362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89898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143875" y="6356350"/>
            <a:ext cx="54133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E2FC09E-E37C-4896-9530-CD2472FE7275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+mj-lt"/>
          <a:ea typeface="MS PGothic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6110288"/>
            <a:ext cx="9144000" cy="731837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Calibri" charset="0"/>
              <a:ea typeface="+mn-ea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874713"/>
            <a:ext cx="8207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877888"/>
            <a:ext cx="82073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77800" y="6356350"/>
            <a:ext cx="2857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D9D9D9"/>
                </a:solidFill>
                <a:latin typeface="Tahoma" pitchFamily="34" charset="0"/>
                <a:cs typeface="Tahoma" pitchFamily="34" charset="0"/>
              </a:rPr>
              <a:t>Jan Žorž &lt;jan@go6.si&gt;   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8620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14463"/>
            <a:ext cx="9142413" cy="4710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16000" tIns="140400" rIns="216000" bIns="14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3558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Times New Roman" charset="0"/>
              <a:buNone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10.06.10</a:t>
            </a:r>
            <a:endParaRPr lang="sl-SI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2959100" y="6338888"/>
            <a:ext cx="362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89898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SIC, Klagenfurt 2010</a:t>
            </a:r>
            <a:endParaRPr lang="sl-SI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143875" y="6356350"/>
            <a:ext cx="54133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256B454-AE8E-41FC-93A5-E32FC0E79260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+mj-lt"/>
          <a:ea typeface="MS PGothic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FF0000"/>
          </a:solidFill>
          <a:latin typeface="Verdana" charset="0"/>
          <a:ea typeface="MS PGothic" pitchFamily="34" charset="-128"/>
          <a:cs typeface="ＭＳ Ｐゴシック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FF0000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n@go6.s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o6.si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Font typeface="Times New Roman" charset="0"/>
              <a:buNone/>
              <a:defRPr/>
            </a:pPr>
            <a:r>
              <a:rPr lang="en-US" sz="3000" dirty="0" smtClean="0">
                <a:solidFill>
                  <a:srgbClr val="FF0000"/>
                </a:solidFill>
                <a:latin typeface="Verdana" charset="0"/>
              </a:rPr>
              <a:t>RIPE61 @ Rome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1414463"/>
            <a:ext cx="9144000" cy="471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16000" tIns="140400" rIns="216000" bIns="140400"/>
          <a:lstStyle>
            <a:lvl1pPr marL="341313" indent="-34131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Clr>
                <a:srgbClr val="FF0000"/>
              </a:buClr>
              <a:buFont typeface="Arial" charset="0"/>
              <a:buNone/>
              <a:defRPr/>
            </a:pPr>
            <a:endParaRPr lang="en-US" sz="3200" dirty="0" smtClean="0">
              <a:latin typeface="Tahoma" charset="0"/>
            </a:endParaRPr>
          </a:p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Requirements For IPv6 in ICT Equipment</a:t>
            </a:r>
          </a:p>
          <a:p>
            <a:pPr algn="ctr"/>
            <a:r>
              <a:rPr lang="sl-SI" sz="3200" b="1" dirty="0" smtClean="0">
                <a:latin typeface="Arial" pitchFamily="34" charset="0"/>
                <a:cs typeface="Arial" pitchFamily="34" charset="0"/>
              </a:rPr>
              <a:t>(and other stuff...)</a:t>
            </a:r>
          </a:p>
          <a:p>
            <a:pPr algn="ctr"/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i="1" dirty="0" smtClean="0">
                <a:latin typeface="Arial" pitchFamily="34" charset="0"/>
                <a:cs typeface="Arial" pitchFamily="34" charset="0"/>
              </a:rPr>
              <a:t>Sander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Steffan</a:t>
            </a:r>
            <a:r>
              <a:rPr lang="sl-SI" sz="3200" i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3200" i="1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Jan </a:t>
            </a:r>
            <a:r>
              <a:rPr lang="sl-SI" sz="3200" i="1" dirty="0" smtClean="0">
                <a:latin typeface="Arial" pitchFamily="34" charset="0"/>
                <a:cs typeface="Arial" pitchFamily="34" charset="0"/>
              </a:rPr>
              <a:t>Žorž</a:t>
            </a:r>
            <a:endParaRPr lang="en-US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143875" y="6356350"/>
            <a:ext cx="5429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53AF058-0467-4ADC-9969-03ABB7F73111}" type="slidenum">
              <a:rPr lang="sl-SI" sz="1600">
                <a:solidFill>
                  <a:srgbClr val="898989"/>
                </a:solidFill>
                <a:latin typeface="Arial" pitchFamily="34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sl-SI" sz="160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235200" y="4632325"/>
            <a:ext cx="4114800" cy="1356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spcAft>
                <a:spcPts val="600"/>
              </a:spcAft>
              <a:buFont typeface="Times New Roman" charset="0"/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Arial" charset="0"/>
                <a:hlinkClick r:id="rId3"/>
              </a:rPr>
              <a:t>sander@steffann.nl</a:t>
            </a:r>
          </a:p>
          <a:p>
            <a:pPr algn="ctr">
              <a:spcAft>
                <a:spcPts val="600"/>
              </a:spcAft>
              <a:buFont typeface="Times New Roman" charset="0"/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Arial" charset="0"/>
                <a:hlinkClick r:id="rId3"/>
              </a:rPr>
              <a:t>jan@go6.si</a:t>
            </a:r>
          </a:p>
          <a:p>
            <a:pPr algn="ctr">
              <a:buFont typeface="Times New Roman" charset="0"/>
              <a:buNone/>
              <a:defRPr/>
            </a:pPr>
            <a:endParaRPr lang="en-US" sz="1600" dirty="0" smtClean="0">
              <a:latin typeface="Arial" charset="0"/>
            </a:endParaRPr>
          </a:p>
          <a:p>
            <a:pPr algn="ctr">
              <a:buFont typeface="Times New Roman" charset="0"/>
              <a:buNone/>
              <a:defRPr/>
            </a:pPr>
            <a:endParaRPr lang="en-US" sz="1600" dirty="0" smtClean="0"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sl-SI" dirty="0" smtClean="0"/>
              <a:t>RIPE61, November 2010</a:t>
            </a:r>
            <a:endParaRPr lang="sl-SI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Font typeface="Times New Roman" charset="0"/>
              <a:buNone/>
              <a:defRPr/>
            </a:pPr>
            <a:r>
              <a:rPr lang="en-US" sz="3000" smtClean="0">
                <a:solidFill>
                  <a:srgbClr val="FF0000"/>
                </a:solidFill>
                <a:latin typeface="Verdana" charset="0"/>
              </a:rPr>
              <a:t>Agenda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1414463"/>
            <a:ext cx="9144000" cy="471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16000" tIns="140400" rIns="216000" bIns="140400"/>
          <a:lstStyle/>
          <a:p>
            <a:pPr marL="341313" indent="-341313">
              <a:lnSpc>
                <a:spcPct val="90000"/>
              </a:lnSpc>
              <a:spcBef>
                <a:spcPts val="800"/>
              </a:spcBef>
              <a:buClr>
                <a:srgbClr val="FF0000"/>
              </a:buClr>
              <a:buFont typeface="Arial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Clr>
                <a:srgbClr val="FF0000"/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sl-SI" sz="3200" dirty="0">
              <a:solidFill>
                <a:srgbClr val="000000"/>
              </a:solidFill>
              <a:latin typeface="Tahoma" pitchFamily="34" charset="0"/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Clr>
                <a:srgbClr val="FF0000"/>
              </a:buClr>
              <a:buFont typeface="Arial" pitchFamily="34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sl-SI" sz="3200" strike="sngStrike" dirty="0" smtClean="0">
                <a:solidFill>
                  <a:srgbClr val="000000"/>
                </a:solidFill>
                <a:latin typeface="Tahoma" pitchFamily="34" charset="0"/>
              </a:rPr>
              <a:t>Heads up from previous RIPE meeting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Clr>
                <a:srgbClr val="FF0000"/>
              </a:buClr>
              <a:buFont typeface="Arial" pitchFamily="34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sl-SI" sz="3200" dirty="0" smtClean="0">
                <a:solidFill>
                  <a:srgbClr val="000000"/>
                </a:solidFill>
                <a:latin typeface="Tahoma" pitchFamily="34" charset="0"/>
              </a:rPr>
              <a:t>Status of the proposed document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Clr>
                <a:srgbClr val="FF0000"/>
              </a:buClr>
              <a:buFont typeface="Arial" pitchFamily="34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sl-SI" sz="3200" dirty="0" smtClean="0">
                <a:solidFill>
                  <a:srgbClr val="000000"/>
                </a:solidFill>
                <a:latin typeface="Tahoma" pitchFamily="34" charset="0"/>
              </a:rPr>
              <a:t>Q &amp; A</a:t>
            </a:r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143875" y="6356350"/>
            <a:ext cx="5429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E0DC195-5807-4DBD-884D-58B0EAA283FC}" type="slidenum">
              <a:rPr lang="sl-SI" sz="1600">
                <a:solidFill>
                  <a:srgbClr val="898989"/>
                </a:solidFill>
                <a:latin typeface="Arial" pitchFamily="34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</a:t>
            </a:fld>
            <a:endParaRPr lang="sl-SI" sz="160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sl-SI" dirty="0" smtClean="0"/>
              <a:t>RIPE61, November 2010</a:t>
            </a:r>
            <a:endParaRPr lang="sl-SI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Font typeface="Times New Roman" charset="0"/>
              <a:buNone/>
              <a:defRPr/>
            </a:pP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</a:rPr>
              <a:t>Requirements for IPv6 in ICT equipment</a:t>
            </a:r>
            <a:endParaRPr lang="en-US" sz="3000" dirty="0" smtClean="0">
              <a:solidFill>
                <a:srgbClr val="FF0000"/>
              </a:solidFill>
              <a:latin typeface="Verdana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1414463"/>
            <a:ext cx="9144000" cy="471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16000" tIns="140400" rIns="216000" bIns="140400"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Option 1 – lists of required RFCs…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Requirements for support of </a:t>
            </a:r>
            <a:r>
              <a:rPr lang="en-US" sz="2400" dirty="0" smtClean="0">
                <a:solidFill>
                  <a:schemeClr val="tx1"/>
                </a:solidFill>
              </a:rPr>
              <a:t>standards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Requirements for "host" equipment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Requirements for consumer grade "layer 2 switch" equipment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Requirements for enterprise/ISP grade "layer 2 switch" equipment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Requirements for "router or layer 3 switch" equipment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Requirements for "network security" equipment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Requirements for IPv6 support in software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Skill requirements of the systems integrator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DECLARATION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143875" y="6356350"/>
            <a:ext cx="5429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B36AAFE-2891-44A7-9B2F-556D94A46B54}" type="slidenum">
              <a:rPr lang="sl-SI" sz="1600">
                <a:solidFill>
                  <a:srgbClr val="898989"/>
                </a:solidFill>
                <a:latin typeface="Arial" pitchFamily="34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sl-SI" sz="160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sl-SI" dirty="0" smtClean="0"/>
              <a:t>RIPE61, November 2010</a:t>
            </a:r>
            <a:endParaRPr lang="sl-SI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0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7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4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1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8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5" dur="500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2" dur="500"/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Font typeface="Times New Roman" charset="0"/>
              <a:buNone/>
              <a:defRPr/>
            </a:pP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</a:rPr>
              <a:t>Requirements for IPv6 in ICT equipment</a:t>
            </a:r>
            <a:endParaRPr lang="en-US" sz="3000" dirty="0" smtClean="0">
              <a:solidFill>
                <a:srgbClr val="FF0000"/>
              </a:solidFill>
              <a:latin typeface="Verdana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1414463"/>
            <a:ext cx="9144000" cy="471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16000" tIns="140400" rIns="216000" bIns="140400"/>
          <a:lstStyle/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 Option 2 – </a:t>
            </a:r>
            <a:r>
              <a:rPr lang="en-US" sz="3200" dirty="0" smtClean="0">
                <a:solidFill>
                  <a:schemeClr val="tx1"/>
                </a:solidFill>
              </a:rPr>
              <a:t> IPv6 </a:t>
            </a:r>
            <a:r>
              <a:rPr lang="en-US" sz="3200" dirty="0" smtClean="0">
                <a:solidFill>
                  <a:schemeClr val="tx1"/>
                </a:solidFill>
              </a:rPr>
              <a:t>Ready Logo certification</a:t>
            </a:r>
            <a:endParaRPr lang="en-US" sz="3200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Proposed text for the tender initiator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 Option 3 – mix of option 1. and 2.</a:t>
            </a:r>
            <a:endParaRPr lang="en-US" sz="3200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Proposed text for the tender initiator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143875" y="6356350"/>
            <a:ext cx="5429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B36AAFE-2891-44A7-9B2F-556D94A46B54}" type="slidenum">
              <a:rPr lang="sl-SI" sz="1600">
                <a:solidFill>
                  <a:srgbClr val="898989"/>
                </a:solidFill>
                <a:latin typeface="Arial" pitchFamily="34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</a:t>
            </a:fld>
            <a:endParaRPr lang="sl-SI" sz="160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sl-SI" dirty="0" smtClean="0"/>
              <a:t>RIPE61, November 2010</a:t>
            </a:r>
            <a:endParaRPr lang="sl-SI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0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Font typeface="Times New Roman" charset="0"/>
              <a:buNone/>
              <a:defRPr/>
            </a:pP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</a:rPr>
              <a:t>Requirements for IPv6 in ICT equipment</a:t>
            </a:r>
            <a:endParaRPr lang="en-US" sz="3000" dirty="0" smtClean="0">
              <a:solidFill>
                <a:srgbClr val="FF0000"/>
              </a:solidFill>
              <a:latin typeface="Verdana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1414463"/>
            <a:ext cx="9144000" cy="471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16000" tIns="140400" rIns="216000" bIns="140400"/>
          <a:lstStyle/>
          <a:p>
            <a:r>
              <a:rPr lang="en-US" sz="2000" b="1" dirty="0">
                <a:solidFill>
                  <a:schemeClr val="tx1"/>
                </a:solidFill>
              </a:rPr>
              <a:t>Acknowledgments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The authors would like to thank all involved in creation and modification of this document. First of all we would like to thank </a:t>
            </a:r>
            <a:r>
              <a:rPr lang="en-US" sz="2000" dirty="0" err="1">
                <a:solidFill>
                  <a:schemeClr val="tx1"/>
                </a:solidFill>
              </a:rPr>
              <a:t>Janez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Sterle</a:t>
            </a:r>
            <a:r>
              <a:rPr lang="en-US" sz="2000" dirty="0">
                <a:solidFill>
                  <a:schemeClr val="tx1"/>
                </a:solidFill>
              </a:rPr>
              <a:t>, Urban </a:t>
            </a:r>
            <a:r>
              <a:rPr lang="en-US" sz="2000" dirty="0" err="1">
                <a:solidFill>
                  <a:schemeClr val="tx1"/>
                </a:solidFill>
              </a:rPr>
              <a:t>Kunc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Matjaz</a:t>
            </a:r>
            <a:r>
              <a:rPr lang="en-US" sz="2000" dirty="0">
                <a:solidFill>
                  <a:schemeClr val="tx1"/>
                </a:solidFill>
              </a:rPr>
              <a:t> Straus, Simeon </a:t>
            </a:r>
            <a:r>
              <a:rPr lang="en-US" sz="2000" dirty="0" err="1">
                <a:solidFill>
                  <a:schemeClr val="tx1"/>
                </a:solidFill>
              </a:rPr>
              <a:t>Lisec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Davor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Sostaric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dirty="0" err="1">
                <a:solidFill>
                  <a:schemeClr val="tx1"/>
                </a:solidFill>
              </a:rPr>
              <a:t>Matjaz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Lenassi</a:t>
            </a:r>
            <a:r>
              <a:rPr lang="en-US" sz="2000" dirty="0">
                <a:solidFill>
                  <a:schemeClr val="tx1"/>
                </a:solidFill>
              </a:rPr>
              <a:t> from go6 expert council for their enthusiastic governance of this document. We </a:t>
            </a:r>
            <a:r>
              <a:rPr lang="en-US" sz="2000" dirty="0" err="1">
                <a:solidFill>
                  <a:schemeClr val="tx1"/>
                </a:solidFill>
              </a:rPr>
              <a:t>recognise</a:t>
            </a:r>
            <a:r>
              <a:rPr lang="en-US" sz="2000" dirty="0">
                <a:solidFill>
                  <a:schemeClr val="tx1"/>
                </a:solidFill>
              </a:rPr>
              <a:t> the work done in the Slovenian IPv6 working group for their review and useful input, special recognition goes to Ivan </a:t>
            </a:r>
            <a:r>
              <a:rPr lang="en-US" sz="2000" dirty="0" err="1">
                <a:solidFill>
                  <a:schemeClr val="tx1"/>
                </a:solidFill>
              </a:rPr>
              <a:t>Pepelnjak</a:t>
            </a:r>
            <a:r>
              <a:rPr lang="en-US" sz="2000" dirty="0">
                <a:solidFill>
                  <a:schemeClr val="tx1"/>
                </a:solidFill>
              </a:rPr>
              <a:t>, Andrej </a:t>
            </a:r>
            <a:r>
              <a:rPr lang="en-US" sz="2000" dirty="0" err="1">
                <a:solidFill>
                  <a:schemeClr val="tx1"/>
                </a:solidFill>
              </a:rPr>
              <a:t>Kobal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dirty="0" err="1">
                <a:solidFill>
                  <a:schemeClr val="tx1"/>
                </a:solidFill>
              </a:rPr>
              <a:t>Ragnar</a:t>
            </a:r>
            <a:r>
              <a:rPr lang="en-US" sz="2000" dirty="0">
                <a:solidFill>
                  <a:schemeClr val="tx1"/>
                </a:solidFill>
              </a:rPr>
              <a:t> Us for their efforts and work done on the document. Thanks also to the Co-chairs of RIPE IPv6 Working Group, David </a:t>
            </a:r>
            <a:r>
              <a:rPr lang="en-US" sz="2000" dirty="0" err="1">
                <a:solidFill>
                  <a:schemeClr val="tx1"/>
                </a:solidFill>
              </a:rPr>
              <a:t>Kessens</a:t>
            </a:r>
            <a:r>
              <a:rPr lang="en-US" sz="2000" dirty="0">
                <a:solidFill>
                  <a:schemeClr val="tx1"/>
                </a:solidFill>
              </a:rPr>
              <a:t>, Shane Kerr and Marco </a:t>
            </a:r>
            <a:r>
              <a:rPr lang="en-US" sz="2000" dirty="0" err="1">
                <a:solidFill>
                  <a:schemeClr val="tx1"/>
                </a:solidFill>
              </a:rPr>
              <a:t>Hogewoning</a:t>
            </a:r>
            <a:r>
              <a:rPr lang="en-US" sz="2000" dirty="0">
                <a:solidFill>
                  <a:schemeClr val="tx1"/>
                </a:solidFill>
              </a:rPr>
              <a:t>, for their support and encouragement. We would also like to thank </a:t>
            </a:r>
            <a:r>
              <a:rPr lang="en-US" sz="2000" dirty="0" err="1">
                <a:solidFill>
                  <a:schemeClr val="tx1"/>
                </a:solidFill>
              </a:rPr>
              <a:t>Patrik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Fältström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Torbjörn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Eklöv</a:t>
            </a:r>
            <a:r>
              <a:rPr lang="en-US" sz="2000" dirty="0">
                <a:solidFill>
                  <a:schemeClr val="tx1"/>
                </a:solidFill>
              </a:rPr>
              <a:t>, Randy Bush, </a:t>
            </a:r>
            <a:r>
              <a:rPr lang="en-US" sz="2000" dirty="0" err="1">
                <a:solidFill>
                  <a:schemeClr val="tx1"/>
                </a:solidFill>
              </a:rPr>
              <a:t>Matsuzaki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Yoshinobu</a:t>
            </a:r>
            <a:r>
              <a:rPr lang="en-US" sz="2000" dirty="0">
                <a:solidFill>
                  <a:schemeClr val="tx1"/>
                </a:solidFill>
              </a:rPr>
              <a:t>, Ides </a:t>
            </a:r>
            <a:r>
              <a:rPr lang="en-US" sz="2000" dirty="0" err="1">
                <a:solidFill>
                  <a:schemeClr val="tx1"/>
                </a:solidFill>
              </a:rPr>
              <a:t>Vanneuville</a:t>
            </a:r>
            <a:r>
              <a:rPr lang="en-US" sz="2000" dirty="0">
                <a:solidFill>
                  <a:schemeClr val="tx1"/>
                </a:solidFill>
              </a:rPr>
              <a:t>, Olaf </a:t>
            </a:r>
            <a:r>
              <a:rPr lang="en-US" sz="2000" dirty="0" err="1">
                <a:solidFill>
                  <a:schemeClr val="tx1"/>
                </a:solidFill>
              </a:rPr>
              <a:t>Maennel</a:t>
            </a:r>
            <a:r>
              <a:rPr lang="en-US" sz="2000" dirty="0">
                <a:solidFill>
                  <a:schemeClr val="tx1"/>
                </a:solidFill>
              </a:rPr>
              <a:t>, Ole </a:t>
            </a:r>
            <a:r>
              <a:rPr lang="en-US" sz="2000" dirty="0" err="1">
                <a:solidFill>
                  <a:schemeClr val="tx1"/>
                </a:solidFill>
              </a:rPr>
              <a:t>Troan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Teemu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Savolainen</a:t>
            </a:r>
            <a:r>
              <a:rPr lang="en-US" sz="2000" dirty="0">
                <a:solidFill>
                  <a:schemeClr val="tx1"/>
                </a:solidFill>
              </a:rPr>
              <a:t> and people from RIPE IPv6 WG (Joao </a:t>
            </a:r>
            <a:r>
              <a:rPr lang="en-US" sz="2000" dirty="0" err="1">
                <a:solidFill>
                  <a:schemeClr val="tx1"/>
                </a:solidFill>
              </a:rPr>
              <a:t>Damas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S.P.Zeidler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Gert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Doering</a:t>
            </a:r>
            <a:r>
              <a:rPr lang="en-US" sz="2000" dirty="0">
                <a:solidFill>
                  <a:schemeClr val="tx1"/>
                </a:solidFill>
              </a:rPr>
              <a:t> and others) for their input, comments and review of the document. Last, but not least we would like to thank </a:t>
            </a:r>
            <a:r>
              <a:rPr lang="en-US" sz="2000" dirty="0" smtClean="0">
                <a:solidFill>
                  <a:schemeClr val="tx1"/>
                </a:solidFill>
              </a:rPr>
              <a:t>RIPE-NCC </a:t>
            </a:r>
            <a:r>
              <a:rPr lang="sl-SI" sz="2000" dirty="0" smtClean="0">
                <a:solidFill>
                  <a:schemeClr val="tx1"/>
                </a:solidFill>
              </a:rPr>
              <a:t>staff </a:t>
            </a:r>
            <a:r>
              <a:rPr lang="en-US" sz="2000" dirty="0" smtClean="0">
                <a:solidFill>
                  <a:schemeClr val="tx1"/>
                </a:solidFill>
              </a:rPr>
              <a:t>for </a:t>
            </a:r>
            <a:r>
              <a:rPr lang="en-US" sz="2000" dirty="0">
                <a:solidFill>
                  <a:schemeClr val="tx1"/>
                </a:solidFill>
              </a:rPr>
              <a:t>correcting our grammar and wording in this document. And everybody else that contributed to this work.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143875" y="6356350"/>
            <a:ext cx="5429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B36AAFE-2891-44A7-9B2F-556D94A46B54}" type="slidenum">
              <a:rPr lang="sl-SI" sz="1600">
                <a:solidFill>
                  <a:srgbClr val="898989"/>
                </a:solidFill>
                <a:latin typeface="Arial" pitchFamily="34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</a:t>
            </a:fld>
            <a:endParaRPr lang="sl-SI" sz="160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sl-SI" dirty="0" smtClean="0"/>
              <a:t>RIPE61, November 2010</a:t>
            </a:r>
            <a:endParaRPr lang="sl-SI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Font typeface="Times New Roman" charset="0"/>
              <a:buNone/>
              <a:defRPr/>
            </a:pP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</a:rPr>
              <a:t>Requirements for IPv6 in ICT equipment</a:t>
            </a:r>
            <a:endParaRPr lang="en-US" sz="3000" dirty="0" smtClean="0">
              <a:solidFill>
                <a:srgbClr val="FF0000"/>
              </a:solidFill>
              <a:latin typeface="Verdana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1414463"/>
            <a:ext cx="9144000" cy="471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16000" tIns="140400" rIns="216000" bIns="140400"/>
          <a:lstStyle/>
          <a:p>
            <a:r>
              <a:rPr lang="sl-SI" sz="3200" dirty="0" smtClean="0">
                <a:solidFill>
                  <a:schemeClr val="tx1"/>
                </a:solidFill>
              </a:rPr>
              <a:t>Current status:</a:t>
            </a:r>
          </a:p>
          <a:p>
            <a:endParaRPr lang="sl-SI" sz="3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l-SI" sz="3200" dirty="0">
                <a:solidFill>
                  <a:schemeClr val="tx1"/>
                </a:solidFill>
              </a:rPr>
              <a:t> </a:t>
            </a:r>
            <a:r>
              <a:rPr lang="sl-SI" sz="3200" dirty="0" smtClean="0">
                <a:solidFill>
                  <a:schemeClr val="tx1"/>
                </a:solidFill>
              </a:rPr>
              <a:t>Document went through lots of discussion in Slovenian technical community</a:t>
            </a:r>
          </a:p>
          <a:p>
            <a:pPr>
              <a:buFont typeface="Arial" pitchFamily="34" charset="0"/>
              <a:buChar char="•"/>
            </a:pPr>
            <a:r>
              <a:rPr lang="sl-SI" sz="3200" dirty="0">
                <a:solidFill>
                  <a:schemeClr val="tx1"/>
                </a:solidFill>
              </a:rPr>
              <a:t> </a:t>
            </a:r>
            <a:r>
              <a:rPr lang="sl-SI" sz="3200" dirty="0" smtClean="0">
                <a:solidFill>
                  <a:schemeClr val="tx1"/>
                </a:solidFill>
              </a:rPr>
              <a:t>Two consecutive versions of draft at RIPE Document store</a:t>
            </a:r>
          </a:p>
          <a:p>
            <a:pPr>
              <a:buFont typeface="Arial" pitchFamily="34" charset="0"/>
              <a:buChar char="•"/>
            </a:pPr>
            <a:r>
              <a:rPr lang="sl-SI" sz="3200" dirty="0">
                <a:solidFill>
                  <a:schemeClr val="tx1"/>
                </a:solidFill>
              </a:rPr>
              <a:t> </a:t>
            </a:r>
            <a:r>
              <a:rPr lang="sl-SI" sz="3200" dirty="0" smtClean="0">
                <a:solidFill>
                  <a:schemeClr val="tx1"/>
                </a:solidFill>
              </a:rPr>
              <a:t>Thank you for all comments on IPv6 mailing list</a:t>
            </a:r>
            <a:endParaRPr lang="sl-SI" sz="32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l-SI" sz="3200" dirty="0" smtClean="0">
                <a:solidFill>
                  <a:schemeClr val="tx1"/>
                </a:solidFill>
              </a:rPr>
              <a:t> Last call ends tomorrow (wednesday) </a:t>
            </a:r>
          </a:p>
          <a:p>
            <a:pPr>
              <a:buFont typeface="Arial" pitchFamily="34" charset="0"/>
              <a:buChar char="•"/>
            </a:pPr>
            <a:r>
              <a:rPr lang="sl-SI" sz="3200" dirty="0">
                <a:solidFill>
                  <a:schemeClr val="tx1"/>
                </a:solidFill>
              </a:rPr>
              <a:t> </a:t>
            </a:r>
            <a:r>
              <a:rPr lang="sl-SI" sz="3200" dirty="0" smtClean="0">
                <a:solidFill>
                  <a:schemeClr val="tx1"/>
                </a:solidFill>
              </a:rPr>
              <a:t>Editorial tomorrow, add new suggestion (MPLS...)</a:t>
            </a:r>
          </a:p>
          <a:p>
            <a:pPr>
              <a:buFont typeface="Arial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143875" y="6356350"/>
            <a:ext cx="5429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B36AAFE-2891-44A7-9B2F-556D94A46B54}" type="slidenum">
              <a:rPr lang="sl-SI" sz="1600">
                <a:solidFill>
                  <a:srgbClr val="898989"/>
                </a:solidFill>
                <a:latin typeface="Arial" pitchFamily="34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6</a:t>
            </a:fld>
            <a:endParaRPr lang="sl-SI" sz="160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sl-SI" dirty="0" smtClean="0"/>
              <a:t>RIPE61, November 2010</a:t>
            </a:r>
            <a:endParaRPr lang="sl-SI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Font typeface="Times New Roman" charset="0"/>
              <a:buNone/>
              <a:defRPr/>
            </a:pPr>
            <a:r>
              <a:rPr lang="en-US" sz="3000" smtClean="0">
                <a:solidFill>
                  <a:srgbClr val="FF0000"/>
                </a:solidFill>
                <a:latin typeface="Verdana" charset="0"/>
              </a:rPr>
              <a:t>Questions?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0" y="1414463"/>
            <a:ext cx="9144000" cy="471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16000" tIns="140400" rIns="216000" bIns="140400"/>
          <a:lstStyle>
            <a:lvl1pPr marL="341313" indent="-341313"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Font typeface="Times New Roman" charset="0"/>
              <a:buNone/>
              <a:defRPr/>
            </a:pPr>
            <a:endParaRPr lang="en-US" sz="3200" dirty="0" smtClean="0">
              <a:latin typeface="Tahoma" charset="0"/>
            </a:endParaRPr>
          </a:p>
          <a:p>
            <a:pPr algn="ctr">
              <a:spcBef>
                <a:spcPts val="1200"/>
              </a:spcBef>
              <a:buClr>
                <a:srgbClr val="FF0000"/>
              </a:buClr>
              <a:buFont typeface="Arial" charset="0"/>
              <a:buChar char="•"/>
              <a:defRPr/>
            </a:pPr>
            <a:r>
              <a:rPr lang="en-US" sz="4800" dirty="0" smtClean="0">
                <a:latin typeface="Tahoma" charset="0"/>
              </a:rPr>
              <a:t>Thank you.</a:t>
            </a:r>
            <a:endParaRPr lang="sl-SI" sz="4800" dirty="0" smtClean="0">
              <a:latin typeface="Tahoma" charset="0"/>
            </a:endParaRPr>
          </a:p>
          <a:p>
            <a:pPr algn="ctr">
              <a:spcBef>
                <a:spcPts val="1200"/>
              </a:spcBef>
              <a:buClr>
                <a:srgbClr val="FF0000"/>
              </a:buClr>
              <a:buFont typeface="Arial" charset="0"/>
              <a:buChar char="•"/>
              <a:defRPr/>
            </a:pPr>
            <a:endParaRPr lang="en-US" sz="4800" dirty="0" smtClean="0">
              <a:latin typeface="Tahoma" charset="0"/>
            </a:endParaRPr>
          </a:p>
          <a:p>
            <a:pPr algn="ctr">
              <a:spcBef>
                <a:spcPts val="1200"/>
              </a:spcBef>
              <a:buClr>
                <a:srgbClr val="FF0000"/>
              </a:buClr>
              <a:defRPr/>
            </a:pPr>
            <a:r>
              <a:rPr lang="en-US" sz="4800" i="1" dirty="0" smtClean="0">
                <a:latin typeface="Arial" pitchFamily="34" charset="0"/>
                <a:cs typeface="Arial" pitchFamily="34" charset="0"/>
              </a:rPr>
              <a:t>Sander </a:t>
            </a:r>
            <a:r>
              <a:rPr lang="en-US" sz="4800" i="1" dirty="0" err="1" smtClean="0">
                <a:latin typeface="Arial" pitchFamily="34" charset="0"/>
                <a:cs typeface="Arial" pitchFamily="34" charset="0"/>
              </a:rPr>
              <a:t>Steffann</a:t>
            </a:r>
            <a:r>
              <a:rPr lang="en-US" sz="4800" i="1" dirty="0" smtClean="0">
                <a:latin typeface="Arial" pitchFamily="34" charset="0"/>
                <a:cs typeface="Arial" pitchFamily="34" charset="0"/>
              </a:rPr>
              <a:t>, Jan </a:t>
            </a:r>
            <a:r>
              <a:rPr lang="sl-SI" sz="4800" i="1" dirty="0" smtClean="0">
                <a:latin typeface="Arial" pitchFamily="34" charset="0"/>
                <a:cs typeface="Arial" pitchFamily="34" charset="0"/>
              </a:rPr>
              <a:t>Žorž</a:t>
            </a:r>
            <a:endParaRPr lang="en-US" sz="48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buClrTx/>
              <a:buSzTx/>
              <a:buFontTx/>
              <a:buNone/>
              <a:defRPr/>
            </a:pPr>
            <a:r>
              <a:rPr lang="en-US" sz="4800" dirty="0" smtClean="0">
                <a:solidFill>
                  <a:srgbClr val="0000FF"/>
                </a:solidFill>
                <a:latin typeface="Tahoma" charset="0"/>
                <a:hlinkClick r:id="rId3"/>
              </a:rPr>
              <a:t>http://go6.si/</a:t>
            </a:r>
          </a:p>
          <a:p>
            <a:pPr algn="ctr">
              <a:spcBef>
                <a:spcPts val="1200"/>
              </a:spcBef>
              <a:buClrTx/>
              <a:buSzTx/>
              <a:buFontTx/>
              <a:buNone/>
              <a:defRPr/>
            </a:pPr>
            <a:endParaRPr lang="en-US" sz="4800" dirty="0" smtClean="0">
              <a:latin typeface="Tahoma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8143875" y="6356350"/>
            <a:ext cx="5429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A91A67F-8EB4-4F5E-807F-4EF76A5FEB64}" type="slidenum">
              <a:rPr lang="sl-SI" sz="1600">
                <a:solidFill>
                  <a:srgbClr val="898989"/>
                </a:solidFill>
                <a:latin typeface="Arial" pitchFamily="34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7</a:t>
            </a:fld>
            <a:endParaRPr lang="sl-SI" sz="160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sl-SI" dirty="0" smtClean="0"/>
              <a:t>RIPE61, November 2010</a:t>
            </a:r>
            <a:endParaRPr lang="sl-SI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F00"/>
      </a:hlink>
      <a:folHlink>
        <a:srgbClr val="B24444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10386</TotalTime>
  <Words>283</Words>
  <Application>Microsoft Office PowerPoint</Application>
  <PresentationFormat>On-screen Show (4:3)</PresentationFormat>
  <Paragraphs>82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13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 Zorz</dc:creator>
  <cp:lastModifiedBy>Pragma</cp:lastModifiedBy>
  <cp:revision>123</cp:revision>
  <cp:lastPrinted>1601-01-01T00:00:00Z</cp:lastPrinted>
  <dcterms:created xsi:type="dcterms:W3CDTF">2010-04-30T13:07:30Z</dcterms:created>
  <dcterms:modified xsi:type="dcterms:W3CDTF">2010-11-16T10:45:36Z</dcterms:modified>
</cp:coreProperties>
</file>