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D4AE-2B9A-4B6C-9B0C-CE93072F07DE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0BE8-B439-49EF-8D40-269EF2C0DD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Bug 115601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created in Microsoft Office PowerPoint 2007 running on a Windows7 system</a:t>
            </a:r>
          </a:p>
          <a:p>
            <a:r>
              <a:rPr lang="en-US" dirty="0" smtClean="0"/>
              <a:t>Drawings created using the Drawing Panel tools which appear on the Home Menu Toolbar in PowerPoint, specifically those circled in image:</a:t>
            </a:r>
          </a:p>
          <a:p>
            <a:endParaRPr lang="en-US" dirty="0"/>
          </a:p>
        </p:txBody>
      </p:sp>
      <p:pic>
        <p:nvPicPr>
          <p:cNvPr id="4" name="Picture 3" descr="bug115601-pptools-us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876800"/>
            <a:ext cx="8153400" cy="1142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115601: Graph 1 Arrows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362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Gamma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971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einz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41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zwei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586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drei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no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563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quatro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5" idx="1"/>
            <a:endCxn id="10" idx="3"/>
          </p:cNvCxnSpPr>
          <p:nvPr/>
        </p:nvCxnSpPr>
        <p:spPr>
          <a:xfrm rot="10800000" flipV="1">
            <a:off x="1752600" y="25527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1"/>
            <a:endCxn id="11" idx="3"/>
          </p:cNvCxnSpPr>
          <p:nvPr/>
        </p:nvCxnSpPr>
        <p:spPr>
          <a:xfrm rot="10800000" flipV="1">
            <a:off x="1981200" y="2552700"/>
            <a:ext cx="1524000" cy="2051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1"/>
            <a:endCxn id="12" idx="3"/>
          </p:cNvCxnSpPr>
          <p:nvPr/>
        </p:nvCxnSpPr>
        <p:spPr>
          <a:xfrm rot="10800000" flipV="1">
            <a:off x="1676400" y="2552700"/>
            <a:ext cx="1828800" cy="34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  <a:endCxn id="10" idx="3"/>
          </p:cNvCxnSpPr>
          <p:nvPr/>
        </p:nvCxnSpPr>
        <p:spPr>
          <a:xfrm rot="10800000">
            <a:off x="1752600" y="3162300"/>
            <a:ext cx="1828800" cy="527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1"/>
            <a:endCxn id="11" idx="3"/>
          </p:cNvCxnSpPr>
          <p:nvPr/>
        </p:nvCxnSpPr>
        <p:spPr>
          <a:xfrm rot="10800000" flipV="1">
            <a:off x="1981200" y="3689866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1"/>
            <a:endCxn id="12" idx="3"/>
          </p:cNvCxnSpPr>
          <p:nvPr/>
        </p:nvCxnSpPr>
        <p:spPr>
          <a:xfrm rot="10800000" flipV="1">
            <a:off x="1676400" y="3689866"/>
            <a:ext cx="1905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1"/>
            <a:endCxn id="10" idx="3"/>
          </p:cNvCxnSpPr>
          <p:nvPr/>
        </p:nvCxnSpPr>
        <p:spPr>
          <a:xfrm rot="10800000">
            <a:off x="1752600" y="3162300"/>
            <a:ext cx="1676400" cy="1899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1"/>
            <a:endCxn id="11" idx="3"/>
          </p:cNvCxnSpPr>
          <p:nvPr/>
        </p:nvCxnSpPr>
        <p:spPr>
          <a:xfrm rot="10800000">
            <a:off x="1981200" y="4604266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1"/>
            <a:endCxn id="12" idx="3"/>
          </p:cNvCxnSpPr>
          <p:nvPr/>
        </p:nvCxnSpPr>
        <p:spPr>
          <a:xfrm rot="10800000" flipV="1">
            <a:off x="1676400" y="5061466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3"/>
            <a:endCxn id="13" idx="1"/>
          </p:cNvCxnSpPr>
          <p:nvPr/>
        </p:nvCxnSpPr>
        <p:spPr>
          <a:xfrm flipV="1">
            <a:off x="4267200" y="2089666"/>
            <a:ext cx="1828800" cy="463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3"/>
            <a:endCxn id="14" idx="1"/>
          </p:cNvCxnSpPr>
          <p:nvPr/>
        </p:nvCxnSpPr>
        <p:spPr>
          <a:xfrm>
            <a:off x="4267200" y="2552700"/>
            <a:ext cx="1828800" cy="679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3"/>
            <a:endCxn id="15" idx="1"/>
          </p:cNvCxnSpPr>
          <p:nvPr/>
        </p:nvCxnSpPr>
        <p:spPr>
          <a:xfrm>
            <a:off x="4267200" y="2552700"/>
            <a:ext cx="1828800" cy="1899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3"/>
            <a:endCxn id="16" idx="1"/>
          </p:cNvCxnSpPr>
          <p:nvPr/>
        </p:nvCxnSpPr>
        <p:spPr>
          <a:xfrm>
            <a:off x="4267200" y="2552700"/>
            <a:ext cx="1752600" cy="32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115601: Graph 1 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362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Gamma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971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einz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41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zwei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586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drei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no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563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quatro</a:t>
            </a:r>
            <a:endParaRPr lang="en-US" dirty="0"/>
          </a:p>
        </p:txBody>
      </p:sp>
      <p:cxnSp>
        <p:nvCxnSpPr>
          <p:cNvPr id="29" name="Straight Connector 28"/>
          <p:cNvCxnSpPr>
            <a:stCxn id="5" idx="3"/>
            <a:endCxn id="13" idx="1"/>
          </p:cNvCxnSpPr>
          <p:nvPr/>
        </p:nvCxnSpPr>
        <p:spPr>
          <a:xfrm flipV="1">
            <a:off x="4267200" y="2089666"/>
            <a:ext cx="1828800" cy="463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4" idx="1"/>
          </p:cNvCxnSpPr>
          <p:nvPr/>
        </p:nvCxnSpPr>
        <p:spPr>
          <a:xfrm>
            <a:off x="4267200" y="2552700"/>
            <a:ext cx="1828800" cy="67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3"/>
            <a:endCxn id="15" idx="1"/>
          </p:cNvCxnSpPr>
          <p:nvPr/>
        </p:nvCxnSpPr>
        <p:spPr>
          <a:xfrm>
            <a:off x="4267200" y="2552700"/>
            <a:ext cx="1828800" cy="1899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3"/>
            <a:endCxn id="16" idx="1"/>
          </p:cNvCxnSpPr>
          <p:nvPr/>
        </p:nvCxnSpPr>
        <p:spPr>
          <a:xfrm>
            <a:off x="4267200" y="2552700"/>
            <a:ext cx="1752600" cy="327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1"/>
            <a:endCxn id="10" idx="3"/>
          </p:cNvCxnSpPr>
          <p:nvPr/>
        </p:nvCxnSpPr>
        <p:spPr>
          <a:xfrm rot="10800000" flipV="1">
            <a:off x="1752600" y="25527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" idx="1"/>
            <a:endCxn id="11" idx="3"/>
          </p:cNvCxnSpPr>
          <p:nvPr/>
        </p:nvCxnSpPr>
        <p:spPr>
          <a:xfrm rot="10800000" flipV="1">
            <a:off x="1981200" y="2552700"/>
            <a:ext cx="1524000" cy="205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1"/>
            <a:endCxn id="12" idx="3"/>
          </p:cNvCxnSpPr>
          <p:nvPr/>
        </p:nvCxnSpPr>
        <p:spPr>
          <a:xfrm rot="10800000" flipV="1">
            <a:off x="1676400" y="2552700"/>
            <a:ext cx="1828800" cy="349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1"/>
            <a:endCxn id="10" idx="3"/>
          </p:cNvCxnSpPr>
          <p:nvPr/>
        </p:nvCxnSpPr>
        <p:spPr>
          <a:xfrm rot="10800000">
            <a:off x="1752600" y="3162300"/>
            <a:ext cx="1828800" cy="527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6" idx="1"/>
            <a:endCxn id="11" idx="3"/>
          </p:cNvCxnSpPr>
          <p:nvPr/>
        </p:nvCxnSpPr>
        <p:spPr>
          <a:xfrm rot="10800000" flipV="1">
            <a:off x="1981200" y="3689866"/>
            <a:ext cx="1600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" idx="1"/>
            <a:endCxn id="12" idx="3"/>
          </p:cNvCxnSpPr>
          <p:nvPr/>
        </p:nvCxnSpPr>
        <p:spPr>
          <a:xfrm rot="10800000" flipV="1">
            <a:off x="1676400" y="3689866"/>
            <a:ext cx="19050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7" idx="1"/>
            <a:endCxn id="10" idx="3"/>
          </p:cNvCxnSpPr>
          <p:nvPr/>
        </p:nvCxnSpPr>
        <p:spPr>
          <a:xfrm rot="10800000">
            <a:off x="1752600" y="3162300"/>
            <a:ext cx="1676400" cy="1899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" idx="1"/>
            <a:endCxn id="11" idx="3"/>
          </p:cNvCxnSpPr>
          <p:nvPr/>
        </p:nvCxnSpPr>
        <p:spPr>
          <a:xfrm rot="10800000">
            <a:off x="1981200" y="4604266"/>
            <a:ext cx="1447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" idx="1"/>
            <a:endCxn id="12" idx="3"/>
          </p:cNvCxnSpPr>
          <p:nvPr/>
        </p:nvCxnSpPr>
        <p:spPr>
          <a:xfrm rot="10800000" flipV="1">
            <a:off x="1676400" y="5061466"/>
            <a:ext cx="1752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115601: Graph 2 Arrows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Charlemagne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200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Chaucer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14600"/>
            <a:ext cx="109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Tolstoy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Proust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Bocaccio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724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Butler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4" idx="2"/>
            <a:endCxn id="5" idx="0"/>
          </p:cNvCxnSpPr>
          <p:nvPr/>
        </p:nvCxnSpPr>
        <p:spPr>
          <a:xfrm rot="5400000">
            <a:off x="2299216" y="1537216"/>
            <a:ext cx="697468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6" idx="0"/>
          </p:cNvCxnSpPr>
          <p:nvPr/>
        </p:nvCxnSpPr>
        <p:spPr>
          <a:xfrm rot="5400000">
            <a:off x="3327916" y="2642116"/>
            <a:ext cx="773668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  <a:endCxn id="8" idx="0"/>
          </p:cNvCxnSpPr>
          <p:nvPr/>
        </p:nvCxnSpPr>
        <p:spPr>
          <a:xfrm rot="16200000" flipH="1">
            <a:off x="4413766" y="1899166"/>
            <a:ext cx="849868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2"/>
            <a:endCxn id="7" idx="1"/>
          </p:cNvCxnSpPr>
          <p:nvPr/>
        </p:nvCxnSpPr>
        <p:spPr>
          <a:xfrm rot="16200000" flipH="1">
            <a:off x="5388233" y="924699"/>
            <a:ext cx="272534" cy="3276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2"/>
            <a:endCxn id="10" idx="0"/>
          </p:cNvCxnSpPr>
          <p:nvPr/>
        </p:nvCxnSpPr>
        <p:spPr>
          <a:xfrm rot="16200000" flipH="1">
            <a:off x="3505200" y="36195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2"/>
            <a:endCxn id="10" idx="0"/>
          </p:cNvCxnSpPr>
          <p:nvPr/>
        </p:nvCxnSpPr>
        <p:spPr>
          <a:xfrm rot="5400000">
            <a:off x="4661416" y="3823216"/>
            <a:ext cx="1307068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2"/>
            <a:endCxn id="11" idx="0"/>
          </p:cNvCxnSpPr>
          <p:nvPr/>
        </p:nvCxnSpPr>
        <p:spPr>
          <a:xfrm rot="16200000" flipH="1">
            <a:off x="6090166" y="3346966"/>
            <a:ext cx="1078468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2"/>
            <a:endCxn id="9" idx="0"/>
          </p:cNvCxnSpPr>
          <p:nvPr/>
        </p:nvCxnSpPr>
        <p:spPr>
          <a:xfrm rot="16200000" flipH="1">
            <a:off x="870466" y="4032766"/>
            <a:ext cx="1383268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115601: Graph 2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Charlemagne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200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Chaucer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14600"/>
            <a:ext cx="109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Tolstoy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Proust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95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Bocaccio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724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Butler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2"/>
            <a:endCxn id="6" idx="0"/>
          </p:cNvCxnSpPr>
          <p:nvPr/>
        </p:nvCxnSpPr>
        <p:spPr>
          <a:xfrm rot="5400000">
            <a:off x="3327916" y="2642116"/>
            <a:ext cx="773668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5" idx="0"/>
          </p:cNvCxnSpPr>
          <p:nvPr/>
        </p:nvCxnSpPr>
        <p:spPr>
          <a:xfrm rot="5400000">
            <a:off x="2299216" y="1537216"/>
            <a:ext cx="697468" cy="24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8" idx="0"/>
          </p:cNvCxnSpPr>
          <p:nvPr/>
        </p:nvCxnSpPr>
        <p:spPr>
          <a:xfrm rot="16200000" flipH="1">
            <a:off x="4413766" y="1899166"/>
            <a:ext cx="849868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7" idx="1"/>
          </p:cNvCxnSpPr>
          <p:nvPr/>
        </p:nvCxnSpPr>
        <p:spPr>
          <a:xfrm rot="16200000" flipH="1">
            <a:off x="5388233" y="924699"/>
            <a:ext cx="272534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  <a:endCxn id="11" idx="0"/>
          </p:cNvCxnSpPr>
          <p:nvPr/>
        </p:nvCxnSpPr>
        <p:spPr>
          <a:xfrm rot="16200000" flipH="1">
            <a:off x="6090166" y="3346966"/>
            <a:ext cx="1078468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10" idx="0"/>
          </p:cNvCxnSpPr>
          <p:nvPr/>
        </p:nvCxnSpPr>
        <p:spPr>
          <a:xfrm rot="5400000">
            <a:off x="4661416" y="3823216"/>
            <a:ext cx="1307068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  <a:endCxn id="10" idx="0"/>
          </p:cNvCxnSpPr>
          <p:nvPr/>
        </p:nvCxnSpPr>
        <p:spPr>
          <a:xfrm rot="16200000" flipH="1">
            <a:off x="3505200" y="3619500"/>
            <a:ext cx="1371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rot="16200000" flipH="1">
            <a:off x="870466" y="4032766"/>
            <a:ext cx="138326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Testing Bug 115601</vt:lpstr>
      <vt:lpstr>Bug 115601: Graph 1 Arrows</vt:lpstr>
      <vt:lpstr>Bug 115601: Graph 1 Lines</vt:lpstr>
      <vt:lpstr>Bug 115601: Graph 2 Arrows</vt:lpstr>
      <vt:lpstr>Bug 115601: Graph 2 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Bug 115601</dc:title>
  <dc:creator>CRC</dc:creator>
  <cp:lastModifiedBy>CRC</cp:lastModifiedBy>
  <cp:revision>10</cp:revision>
  <dcterms:created xsi:type="dcterms:W3CDTF">2011-03-03T19:36:14Z</dcterms:created>
  <dcterms:modified xsi:type="dcterms:W3CDTF">2011-03-03T20:19:19Z</dcterms:modified>
</cp:coreProperties>
</file>