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00"/>
    <a:srgbClr val="FF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3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0" name="Rectangle 18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37" name="Rectangle 45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8238" name="Rectangle 46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pic>
          <p:nvPicPr>
            <p:cNvPr id="8235" name="Picture 43" descr="BTZBUL1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8230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232" name="Rectangle 40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233" name="Rectangle 4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234" name="Rectangle 4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920C2F-04ED-4081-8D4E-8EE0A18EA0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1D029-2C5D-4FB8-B115-F7F6F33088E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FDB04-823E-4B6A-A544-9493B480F07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7D484-F2CF-48BB-9135-403F10958D2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554DE-071F-4702-B193-E6089E2FA16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EF656-35E1-40DC-B35B-CA34E7D5A1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7D188-38B1-4EF9-AA53-95D974FF34B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EB7A4-2B12-4358-A9D7-4B94BAF50B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B25EF-D962-4648-B950-FC80EE4671D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8D90B-9B57-4BE1-A5CC-71B3FF6968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A75A7-3684-4D0B-91DF-AFA1874F525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3" name="Group 49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8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A463F0B-1F9E-47D5-97D1-507B8D688B47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2" name="Picture 10" descr="P101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1484313"/>
            <a:ext cx="5164138" cy="5038725"/>
          </a:xfrm>
          <a:prstGeom prst="rect">
            <a:avLst/>
          </a:prstGeom>
          <a:noFill/>
        </p:spPr>
      </p:pic>
      <p:pic>
        <p:nvPicPr>
          <p:cNvPr id="59403" name="Picture 11" descr="P10100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484313"/>
            <a:ext cx="5484813" cy="5040312"/>
          </a:xfrm>
          <a:prstGeom prst="rect">
            <a:avLst/>
          </a:prstGeom>
          <a:noFill/>
        </p:spPr>
      </p:pic>
      <p:grpSp>
        <p:nvGrpSpPr>
          <p:cNvPr id="59406" name="Group 14"/>
          <p:cNvGrpSpPr>
            <a:grpSpLocks/>
          </p:cNvGrpSpPr>
          <p:nvPr/>
        </p:nvGrpSpPr>
        <p:grpSpPr bwMode="auto">
          <a:xfrm>
            <a:off x="885825" y="1412875"/>
            <a:ext cx="7358063" cy="5040313"/>
            <a:chOff x="385" y="845"/>
            <a:chExt cx="4635" cy="3175"/>
          </a:xfrm>
        </p:grpSpPr>
        <p:pic>
          <p:nvPicPr>
            <p:cNvPr id="59404" name="Picture 12" descr="P101003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5" y="845"/>
              <a:ext cx="2367" cy="3175"/>
            </a:xfrm>
            <a:prstGeom prst="rect">
              <a:avLst/>
            </a:prstGeom>
            <a:noFill/>
          </p:spPr>
        </p:pic>
        <p:pic>
          <p:nvPicPr>
            <p:cNvPr id="59405" name="Picture 13" descr="P101003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744" y="845"/>
              <a:ext cx="2276" cy="3173"/>
            </a:xfrm>
            <a:prstGeom prst="rect">
              <a:avLst/>
            </a:prstGeom>
            <a:noFill/>
          </p:spPr>
        </p:pic>
      </p:grpSp>
      <p:pic>
        <p:nvPicPr>
          <p:cNvPr id="59399" name="Picture 7" descr="P10100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58888" y="1484313"/>
            <a:ext cx="6589712" cy="5040312"/>
          </a:xfrm>
          <a:prstGeom prst="rect">
            <a:avLst/>
          </a:prstGeom>
          <a:noFill/>
        </p:spPr>
      </p:pic>
      <p:pic>
        <p:nvPicPr>
          <p:cNvPr id="59397" name="Picture 5" descr="P1010019"/>
          <p:cNvPicPr>
            <a:picLocks noChangeAspect="1" noChangeArrowheads="1"/>
          </p:cNvPicPr>
          <p:nvPr>
            <p:ph idx="1"/>
          </p:nvPr>
        </p:nvPicPr>
        <p:blipFill>
          <a:blip r:embed="rId7"/>
          <a:srcRect/>
          <a:stretch>
            <a:fillRect/>
          </a:stretch>
        </p:blipFill>
        <p:spPr>
          <a:xfrm>
            <a:off x="1403350" y="1484313"/>
            <a:ext cx="6356350" cy="5038725"/>
          </a:xfrm>
          <a:noFill/>
          <a:ln/>
        </p:spPr>
      </p:pic>
      <p:pic>
        <p:nvPicPr>
          <p:cNvPr id="59401" name="Picture 9" descr="P101002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42988" y="1484313"/>
            <a:ext cx="7104062" cy="5038725"/>
          </a:xfrm>
          <a:prstGeom prst="rect">
            <a:avLst/>
          </a:prstGeom>
          <a:noFill/>
        </p:spPr>
      </p:pic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579438"/>
          </a:xfrm>
        </p:spPr>
        <p:txBody>
          <a:bodyPr/>
          <a:lstStyle/>
          <a:p>
            <a:r>
              <a:rPr lang="cs-CZ" sz="3200"/>
              <a:t>EHMEROVA  SMYČKA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59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řetížená síť">
  <a:themeElements>
    <a:clrScheme name="Přetížená síť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Přetížená síť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řetížená síť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tížená síť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tížená síť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řetížená síť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tížená síť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řetížená síť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Designs\Přetížená síť.pot</Template>
  <TotalTime>462</TotalTime>
  <Words>2</Words>
  <Application>Microsoft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Arial Black</vt:lpstr>
      <vt:lpstr>Wingdings</vt:lpstr>
      <vt:lpstr>Times New Roman</vt:lpstr>
      <vt:lpstr>Přetížená síť</vt:lpstr>
      <vt:lpstr>EHMEROVA  SMYČKA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INDIKACE  A  METODY  IMOBILIZACE  KLOUBU  HRUDNÍ  KONČETINY</dc:title>
  <dc:creator>MVDr. DVOŘÁK Milan</dc:creator>
  <cp:lastModifiedBy>Martina</cp:lastModifiedBy>
  <cp:revision>23</cp:revision>
  <cp:lastPrinted>1601-01-01T00:00:00Z</cp:lastPrinted>
  <dcterms:created xsi:type="dcterms:W3CDTF">2002-09-04T22:26:39Z</dcterms:created>
  <dcterms:modified xsi:type="dcterms:W3CDTF">2010-07-19T11:23:58Z</dcterms:modified>
</cp:coreProperties>
</file>