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55" autoAdjust="0"/>
  </p:normalViewPr>
  <p:slideViewPr>
    <p:cSldViewPr>
      <p:cViewPr varScale="1">
        <p:scale>
          <a:sx n="72" d="100"/>
          <a:sy n="72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9C20-2AF1-4973-8F45-A926806EB7BD}" type="datetimeFigureOut">
              <a:rPr lang="fr-FR" smtClean="0"/>
              <a:t>29/09/2010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2451-CA00-4D4D-82AC-D562F2AC143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9C20-2AF1-4973-8F45-A926806EB7BD}" type="datetimeFigureOut">
              <a:rPr lang="fr-FR" smtClean="0"/>
              <a:t>29/09/2010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2451-CA00-4D4D-82AC-D562F2AC143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9C20-2AF1-4973-8F45-A926806EB7BD}" type="datetimeFigureOut">
              <a:rPr lang="fr-FR" smtClean="0"/>
              <a:t>29/09/2010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2451-CA00-4D4D-82AC-D562F2AC143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9C20-2AF1-4973-8F45-A926806EB7BD}" type="datetimeFigureOut">
              <a:rPr lang="fr-FR" smtClean="0"/>
              <a:t>29/09/2010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2451-CA00-4D4D-82AC-D562F2AC143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9C20-2AF1-4973-8F45-A926806EB7BD}" type="datetimeFigureOut">
              <a:rPr lang="fr-FR" smtClean="0"/>
              <a:t>29/09/2010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2451-CA00-4D4D-82AC-D562F2AC143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9C20-2AF1-4973-8F45-A926806EB7BD}" type="datetimeFigureOut">
              <a:rPr lang="fr-FR" smtClean="0"/>
              <a:t>29/09/2010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2451-CA00-4D4D-82AC-D562F2AC143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9C20-2AF1-4973-8F45-A926806EB7BD}" type="datetimeFigureOut">
              <a:rPr lang="fr-FR" smtClean="0"/>
              <a:t>29/09/2010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2451-CA00-4D4D-82AC-D562F2AC143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9C20-2AF1-4973-8F45-A926806EB7BD}" type="datetimeFigureOut">
              <a:rPr lang="fr-FR" smtClean="0"/>
              <a:t>29/09/2010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2451-CA00-4D4D-82AC-D562F2AC143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9C20-2AF1-4973-8F45-A926806EB7BD}" type="datetimeFigureOut">
              <a:rPr lang="fr-FR" smtClean="0"/>
              <a:t>29/09/2010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2451-CA00-4D4D-82AC-D562F2AC143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9C20-2AF1-4973-8F45-A926806EB7BD}" type="datetimeFigureOut">
              <a:rPr lang="fr-FR" smtClean="0"/>
              <a:t>29/09/2010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2451-CA00-4D4D-82AC-D562F2AC143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9C20-2AF1-4973-8F45-A926806EB7BD}" type="datetimeFigureOut">
              <a:rPr lang="fr-FR" smtClean="0"/>
              <a:t>29/09/2010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2451-CA00-4D4D-82AC-D562F2AC143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D9C20-2AF1-4973-8F45-A926806EB7BD}" type="datetimeFigureOut">
              <a:rPr lang="fr-FR" smtClean="0"/>
              <a:t>29/09/2010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62451-CA00-4D4D-82AC-D562F2AC1437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TEST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TITLE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err="1" smtClean="0"/>
              <a:t>My</a:t>
            </a:r>
            <a:r>
              <a:rPr lang="fr-FR" dirty="0" smtClean="0"/>
              <a:t> FIRST LINE</a:t>
            </a:r>
          </a:p>
          <a:p>
            <a:r>
              <a:rPr lang="fr-FR" dirty="0" smtClean="0"/>
              <a:t>MY SECOND LINE</a:t>
            </a:r>
          </a:p>
          <a:p>
            <a:r>
              <a:rPr lang="fr-FR" dirty="0" smtClean="0"/>
              <a:t>MY THIRD LINE</a:t>
            </a:r>
          </a:p>
          <a:p>
            <a:r>
              <a:rPr lang="fr-FR" dirty="0" smtClean="0"/>
              <a:t>MY FOURTH LINE</a:t>
            </a:r>
          </a:p>
          <a:p>
            <a:r>
              <a:rPr lang="fr-FR" dirty="0" smtClean="0"/>
              <a:t>MY FITH LINE</a:t>
            </a:r>
          </a:p>
          <a:p>
            <a:r>
              <a:rPr lang="fr-FR" dirty="0" smtClean="0"/>
              <a:t>MY SIXTH LINE</a:t>
            </a:r>
          </a:p>
          <a:p>
            <a:r>
              <a:rPr lang="fr-FR" dirty="0" smtClean="0"/>
              <a:t>MY SEVENTH LINE</a:t>
            </a:r>
          </a:p>
          <a:p>
            <a:r>
              <a:rPr lang="fr-FR" dirty="0" smtClean="0"/>
              <a:t>MY HEIGHTH LINE</a:t>
            </a:r>
          </a:p>
          <a:p>
            <a:r>
              <a:rPr lang="fr-FR" dirty="0" smtClean="0"/>
              <a:t>MY NINETH LINE</a:t>
            </a:r>
          </a:p>
          <a:p>
            <a:r>
              <a:rPr lang="fr-FR" smtClean="0"/>
              <a:t>MY TENTH LINE</a:t>
            </a:r>
          </a:p>
          <a:p>
            <a:pPr>
              <a:buNone/>
            </a:pPr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32</Words>
  <Application>Microsoft Office PowerPoint</Application>
  <PresentationFormat>Affichage à l'écran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TEST</vt:lpstr>
      <vt:lpstr>TITLE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orazio</dc:creator>
  <cp:lastModifiedBy>orazio</cp:lastModifiedBy>
  <cp:revision>1</cp:revision>
  <dcterms:created xsi:type="dcterms:W3CDTF">2010-09-29T09:06:02Z</dcterms:created>
  <dcterms:modified xsi:type="dcterms:W3CDTF">2010-09-29T09:09:14Z</dcterms:modified>
</cp:coreProperties>
</file>