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ED61-57F8-4AA2-BA20-7DE1D6FC8662}" type="datetimeFigureOut">
              <a:rPr lang="de-DE" smtClean="0"/>
              <a:t>02.06.2010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7F1C6-70BE-42CB-88C6-3FF8A2D10B0D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ED61-57F8-4AA2-BA20-7DE1D6FC8662}" type="datetimeFigureOut">
              <a:rPr lang="de-DE" smtClean="0"/>
              <a:t>02.06.2010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7F1C6-70BE-42CB-88C6-3FF8A2D10B0D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ED61-57F8-4AA2-BA20-7DE1D6FC8662}" type="datetimeFigureOut">
              <a:rPr lang="de-DE" smtClean="0"/>
              <a:t>02.06.2010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7F1C6-70BE-42CB-88C6-3FF8A2D10B0D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ED61-57F8-4AA2-BA20-7DE1D6FC8662}" type="datetimeFigureOut">
              <a:rPr lang="de-DE" smtClean="0"/>
              <a:t>02.06.2010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7F1C6-70BE-42CB-88C6-3FF8A2D10B0D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ED61-57F8-4AA2-BA20-7DE1D6FC8662}" type="datetimeFigureOut">
              <a:rPr lang="de-DE" smtClean="0"/>
              <a:t>02.06.2010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7F1C6-70BE-42CB-88C6-3FF8A2D10B0D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ED61-57F8-4AA2-BA20-7DE1D6FC8662}" type="datetimeFigureOut">
              <a:rPr lang="de-DE" smtClean="0"/>
              <a:t>02.06.2010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7F1C6-70BE-42CB-88C6-3FF8A2D10B0D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ED61-57F8-4AA2-BA20-7DE1D6FC8662}" type="datetimeFigureOut">
              <a:rPr lang="de-DE" smtClean="0"/>
              <a:t>02.06.2010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7F1C6-70BE-42CB-88C6-3FF8A2D10B0D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ED61-57F8-4AA2-BA20-7DE1D6FC8662}" type="datetimeFigureOut">
              <a:rPr lang="de-DE" smtClean="0"/>
              <a:t>02.06.2010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7F1C6-70BE-42CB-88C6-3FF8A2D10B0D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ED61-57F8-4AA2-BA20-7DE1D6FC8662}" type="datetimeFigureOut">
              <a:rPr lang="de-DE" smtClean="0"/>
              <a:t>02.06.2010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7F1C6-70BE-42CB-88C6-3FF8A2D10B0D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ED61-57F8-4AA2-BA20-7DE1D6FC8662}" type="datetimeFigureOut">
              <a:rPr lang="de-DE" smtClean="0"/>
              <a:t>02.06.2010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7F1C6-70BE-42CB-88C6-3FF8A2D10B0D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ED61-57F8-4AA2-BA20-7DE1D6FC8662}" type="datetimeFigureOut">
              <a:rPr lang="de-DE" smtClean="0"/>
              <a:t>02.06.2010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7F1C6-70BE-42CB-88C6-3FF8A2D10B0D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FED61-57F8-4AA2-BA20-7DE1D6FC8662}" type="datetimeFigureOut">
              <a:rPr lang="de-DE" smtClean="0"/>
              <a:t>02.06.2010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7F1C6-70BE-42CB-88C6-3FF8A2D10B0D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Sun Microsystems GmbH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Sun Microsystems GmbH</dc:creator>
  <cp:lastModifiedBy>Sun Microsystems GmbH</cp:lastModifiedBy>
  <cp:revision>1</cp:revision>
  <dcterms:created xsi:type="dcterms:W3CDTF">2010-06-02T14:09:44Z</dcterms:created>
  <dcterms:modified xsi:type="dcterms:W3CDTF">2010-06-02T14:10:53Z</dcterms:modified>
</cp:coreProperties>
</file>