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61" d="100"/>
          <a:sy n="61" d="100"/>
        </p:scale>
        <p:origin x="-23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563B1-EA42-4F78-BBD1-37432A24F1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F7EFE-D052-4334-B75E-A16AB1239C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95306-FA6A-41DF-B1AA-61272B9A4F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11A5C-D716-4C71-82CA-8B1B210FA7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4FDD4-CD97-4D09-AB8C-F37029C36E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4513C-60C3-4DCC-B0AC-A7C91EB0C1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1EBFC-84D9-41F7-8F72-03ACA89BC8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D7617-BF05-4B8D-B886-AEF5CE7154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09C5B-27FD-4E12-9654-7E4E615E3E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57589-3A2A-4584-ABB8-3878F1A24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57530-9415-4EF9-93B5-C7FCA37930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6513A2-42A9-46FE-8D93-951A189043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ample-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3659188" cy="3659188"/>
          </a:xfrm>
          <a:prstGeom prst="rect">
            <a:avLst/>
          </a:prstGeom>
          <a:noFill/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22325" y="4156075"/>
            <a:ext cx="90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BMP.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ample-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3292475" cy="3292475"/>
          </a:xfrm>
          <a:prstGeom prst="rect">
            <a:avLst/>
          </a:prstGeom>
          <a:noFill/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295400" y="3581400"/>
            <a:ext cx="67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GIF</a:t>
            </a:r>
          </a:p>
        </p:txBody>
      </p:sp>
      <p:pic>
        <p:nvPicPr>
          <p:cNvPr id="3076" name="Picture 4" descr="sample-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152400"/>
            <a:ext cx="3657600" cy="3657600"/>
          </a:xfrm>
          <a:prstGeom prst="rect">
            <a:avLst/>
          </a:prstGeom>
          <a:noFill/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257800" y="3962400"/>
            <a:ext cx="693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JPG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762000" y="533400"/>
          <a:ext cx="342900" cy="342900"/>
        </p:xfrm>
        <a:graphic>
          <a:graphicData uri="http://schemas.openxmlformats.org/presentationml/2006/ole">
            <p:oleObj spid="_x0000_s4098" name="Image Document" r:id="rId3" imgW="343080" imgH="343080" progId="">
              <p:embed/>
            </p:oleObj>
          </a:graphicData>
        </a:graphic>
      </p:graphicFrame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263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PCX (Insert Object)</a:t>
            </a:r>
          </a:p>
        </p:txBody>
      </p:sp>
      <p:pic>
        <p:nvPicPr>
          <p:cNvPr id="4100" name="Picture 4" descr="sample-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0"/>
            <a:ext cx="3292475" cy="3292475"/>
          </a:xfrm>
          <a:prstGeom prst="rect">
            <a:avLst/>
          </a:prstGeom>
          <a:noFill/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620000" y="533400"/>
            <a:ext cx="79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PNG</a:t>
            </a:r>
          </a:p>
        </p:txBody>
      </p:sp>
      <p:pic>
        <p:nvPicPr>
          <p:cNvPr id="4102" name="Picture 6" descr="sample-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2514600"/>
            <a:ext cx="3657600" cy="3657600"/>
          </a:xfrm>
          <a:prstGeom prst="rect">
            <a:avLst/>
          </a:prstGeom>
          <a:noFill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524000" y="6248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TIF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</Words>
  <Application>Microsoft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Default Design</vt:lpstr>
      <vt:lpstr>Image Document</vt:lpstr>
      <vt:lpstr>Slide 1</vt:lpstr>
      <vt:lpstr>Slide 2</vt:lpstr>
      <vt:lpstr>Slide 3</vt:lpstr>
    </vt:vector>
  </TitlesOfParts>
  <Company>Waldo's Magic Ink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Omar Jenkins</dc:creator>
  <cp:lastModifiedBy>DoD</cp:lastModifiedBy>
  <cp:revision>3</cp:revision>
  <dcterms:created xsi:type="dcterms:W3CDTF">2005-11-28T00:57:37Z</dcterms:created>
  <dcterms:modified xsi:type="dcterms:W3CDTF">2009-12-28T19:02:02Z</dcterms:modified>
</cp:coreProperties>
</file>