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Default Extension="vml" ContentType="application/vnd.openxmlformats-officedocument.vmlDrawing"/>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Default Extension="png" ContentType="image/png"/>
  <Override PartName="/ppt/notesSlides/notesSlide3.xml" ContentType="application/vnd.openxmlformats-officedocument.presentationml.notesSlide+xml"/>
  <Override PartName="/ppt/diagrams/drawing3.xml" ContentType="application/vnd.ms-office.drawingml.diagramDrawing+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5" r:id="rId1"/>
  </p:sldMasterIdLst>
  <p:notesMasterIdLst>
    <p:notesMasterId r:id="rId17"/>
  </p:notesMasterIdLst>
  <p:sldIdLst>
    <p:sldId id="257" r:id="rId2"/>
    <p:sldId id="274" r:id="rId3"/>
    <p:sldId id="270" r:id="rId4"/>
    <p:sldId id="275" r:id="rId5"/>
    <p:sldId id="269" r:id="rId6"/>
    <p:sldId id="273" r:id="rId7"/>
    <p:sldId id="271" r:id="rId8"/>
    <p:sldId id="272" r:id="rId9"/>
    <p:sldId id="260" r:id="rId10"/>
    <p:sldId id="261" r:id="rId11"/>
    <p:sldId id="263" r:id="rId12"/>
    <p:sldId id="265" r:id="rId13"/>
    <p:sldId id="268" r:id="rId14"/>
    <p:sldId id="276" r:id="rId15"/>
    <p:sldId id="262" r:id="rId1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374" autoAdjust="0"/>
  </p:normalViewPr>
  <p:slideViewPr>
    <p:cSldViewPr>
      <p:cViewPr varScale="1">
        <p:scale>
          <a:sx n="65" d="100"/>
          <a:sy n="65" d="100"/>
        </p:scale>
        <p:origin x="-1314"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AAFF5A-61B6-4B6E-B5AC-CA567BED8558}" type="doc">
      <dgm:prSet loTypeId="urn:microsoft.com/office/officeart/2005/8/layout/vList2" loCatId="list" qsTypeId="urn:microsoft.com/office/officeart/2005/8/quickstyle/simple1" qsCatId="simple" csTypeId="urn:microsoft.com/office/officeart/2005/8/colors/accent0_3" csCatId="mainScheme"/>
      <dgm:spPr/>
      <dgm:t>
        <a:bodyPr/>
        <a:lstStyle/>
        <a:p>
          <a:endParaRPr lang="en-CA"/>
        </a:p>
      </dgm:t>
    </dgm:pt>
    <dgm:pt modelId="{E8ED1B78-6CB9-493E-871A-CFE451C14655}">
      <dgm:prSet/>
      <dgm:spPr/>
      <dgm:t>
        <a:bodyPr/>
        <a:lstStyle/>
        <a:p>
          <a:pPr algn="ctr" rtl="0"/>
          <a:r>
            <a:rPr lang="en-US" dirty="0" smtClean="0"/>
            <a:t>ADVANTAGES OF MAC </a:t>
          </a:r>
          <a:endParaRPr lang="en-CA" dirty="0"/>
        </a:p>
      </dgm:t>
    </dgm:pt>
    <dgm:pt modelId="{09B55A0E-FB79-41E5-97F4-25C1E69AB592}" type="parTrans" cxnId="{BB4917A7-3A17-48EB-BE77-8F1D0B5EF570}">
      <dgm:prSet/>
      <dgm:spPr/>
      <dgm:t>
        <a:bodyPr/>
        <a:lstStyle/>
        <a:p>
          <a:endParaRPr lang="en-CA"/>
        </a:p>
      </dgm:t>
    </dgm:pt>
    <dgm:pt modelId="{8B1296C1-EB51-4935-9394-4D193C08E733}" type="sibTrans" cxnId="{BB4917A7-3A17-48EB-BE77-8F1D0B5EF570}">
      <dgm:prSet/>
      <dgm:spPr/>
      <dgm:t>
        <a:bodyPr/>
        <a:lstStyle/>
        <a:p>
          <a:endParaRPr lang="en-CA"/>
        </a:p>
      </dgm:t>
    </dgm:pt>
    <dgm:pt modelId="{87BA6B45-61C4-44F0-BC81-0CAF549AD0C6}" type="pres">
      <dgm:prSet presAssocID="{0FAAFF5A-61B6-4B6E-B5AC-CA567BED8558}" presName="linear" presStyleCnt="0">
        <dgm:presLayoutVars>
          <dgm:animLvl val="lvl"/>
          <dgm:resizeHandles val="exact"/>
        </dgm:presLayoutVars>
      </dgm:prSet>
      <dgm:spPr/>
      <dgm:t>
        <a:bodyPr/>
        <a:lstStyle/>
        <a:p>
          <a:endParaRPr lang="en-CA"/>
        </a:p>
      </dgm:t>
    </dgm:pt>
    <dgm:pt modelId="{911A9455-4FE6-4586-A645-3907F2201EFD}" type="pres">
      <dgm:prSet presAssocID="{E8ED1B78-6CB9-493E-871A-CFE451C14655}" presName="parentText" presStyleLbl="node1" presStyleIdx="0" presStyleCnt="1">
        <dgm:presLayoutVars>
          <dgm:chMax val="0"/>
          <dgm:bulletEnabled val="1"/>
        </dgm:presLayoutVars>
      </dgm:prSet>
      <dgm:spPr/>
      <dgm:t>
        <a:bodyPr/>
        <a:lstStyle/>
        <a:p>
          <a:endParaRPr lang="en-CA"/>
        </a:p>
      </dgm:t>
    </dgm:pt>
  </dgm:ptLst>
  <dgm:cxnLst>
    <dgm:cxn modelId="{AA18803F-14B4-4BA2-B55E-530ADFF0E9B6}" type="presOf" srcId="{E8ED1B78-6CB9-493E-871A-CFE451C14655}" destId="{911A9455-4FE6-4586-A645-3907F2201EFD}" srcOrd="0" destOrd="0" presId="urn:microsoft.com/office/officeart/2005/8/layout/vList2"/>
    <dgm:cxn modelId="{BB4917A7-3A17-48EB-BE77-8F1D0B5EF570}" srcId="{0FAAFF5A-61B6-4B6E-B5AC-CA567BED8558}" destId="{E8ED1B78-6CB9-493E-871A-CFE451C14655}" srcOrd="0" destOrd="0" parTransId="{09B55A0E-FB79-41E5-97F4-25C1E69AB592}" sibTransId="{8B1296C1-EB51-4935-9394-4D193C08E733}"/>
    <dgm:cxn modelId="{0A26704A-8751-426A-AFA9-297C0F0F0351}" type="presOf" srcId="{0FAAFF5A-61B6-4B6E-B5AC-CA567BED8558}" destId="{87BA6B45-61C4-44F0-BC81-0CAF549AD0C6}" srcOrd="0" destOrd="0" presId="urn:microsoft.com/office/officeart/2005/8/layout/vList2"/>
    <dgm:cxn modelId="{73CB209F-B846-40A7-84A8-07E46DBDFD6C}" type="presParOf" srcId="{87BA6B45-61C4-44F0-BC81-0CAF549AD0C6}" destId="{911A9455-4FE6-4586-A645-3907F2201EFD}" srcOrd="0"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3A7AD8-124D-4BEF-AF9F-8B962510808A}" type="doc">
      <dgm:prSet loTypeId="urn:microsoft.com/office/officeart/2005/8/layout/matrix3" loCatId="matrix" qsTypeId="urn:microsoft.com/office/officeart/2005/8/quickstyle/simple2" qsCatId="simple" csTypeId="urn:microsoft.com/office/officeart/2005/8/colors/accent1_2" csCatId="accent1"/>
      <dgm:spPr/>
      <dgm:t>
        <a:bodyPr/>
        <a:lstStyle/>
        <a:p>
          <a:endParaRPr lang="en-CA"/>
        </a:p>
      </dgm:t>
    </dgm:pt>
    <dgm:pt modelId="{DA32A2BD-7E82-4FDB-8114-FF97617C5086}">
      <dgm:prSet/>
      <dgm:spPr/>
      <dgm:t>
        <a:bodyPr/>
        <a:lstStyle/>
        <a:p>
          <a:pPr rtl="0"/>
          <a:r>
            <a:rPr lang="en-US" dirty="0" smtClean="0"/>
            <a:t>Efficient</a:t>
          </a:r>
          <a:endParaRPr lang="en-CA" dirty="0"/>
        </a:p>
      </dgm:t>
    </dgm:pt>
    <dgm:pt modelId="{D7C6B83C-D342-4BF3-82A1-02655C38DB3D}" type="parTrans" cxnId="{BCDE1B2D-21ED-4A62-8112-5DCA365737F2}">
      <dgm:prSet/>
      <dgm:spPr/>
      <dgm:t>
        <a:bodyPr/>
        <a:lstStyle/>
        <a:p>
          <a:endParaRPr lang="en-CA"/>
        </a:p>
      </dgm:t>
    </dgm:pt>
    <dgm:pt modelId="{3FE061FE-9771-492E-ACB1-308E6AACA153}" type="sibTrans" cxnId="{BCDE1B2D-21ED-4A62-8112-5DCA365737F2}">
      <dgm:prSet/>
      <dgm:spPr/>
      <dgm:t>
        <a:bodyPr/>
        <a:lstStyle/>
        <a:p>
          <a:endParaRPr lang="en-CA"/>
        </a:p>
      </dgm:t>
    </dgm:pt>
    <dgm:pt modelId="{8FE295D2-23DC-4430-95F8-42E0E6FB7939}">
      <dgm:prSet/>
      <dgm:spPr/>
      <dgm:t>
        <a:bodyPr/>
        <a:lstStyle/>
        <a:p>
          <a:pPr rtl="0"/>
          <a:r>
            <a:rPr lang="en-US" dirty="0" smtClean="0"/>
            <a:t>Environmentally friendly</a:t>
          </a:r>
          <a:endParaRPr lang="en-CA" dirty="0"/>
        </a:p>
      </dgm:t>
    </dgm:pt>
    <dgm:pt modelId="{31AD301A-E324-43A4-B7AC-F0F1F8BE313C}" type="parTrans" cxnId="{A37926F7-B7DE-475D-97E1-E8F8127819C2}">
      <dgm:prSet/>
      <dgm:spPr/>
      <dgm:t>
        <a:bodyPr/>
        <a:lstStyle/>
        <a:p>
          <a:endParaRPr lang="en-CA"/>
        </a:p>
      </dgm:t>
    </dgm:pt>
    <dgm:pt modelId="{8CCA6520-47A2-4B23-8324-B21106F3A98C}" type="sibTrans" cxnId="{A37926F7-B7DE-475D-97E1-E8F8127819C2}">
      <dgm:prSet/>
      <dgm:spPr/>
      <dgm:t>
        <a:bodyPr/>
        <a:lstStyle/>
        <a:p>
          <a:endParaRPr lang="en-CA"/>
        </a:p>
      </dgm:t>
    </dgm:pt>
    <dgm:pt modelId="{64CD562A-9347-4C0A-B13D-B62209C32FD8}">
      <dgm:prSet/>
      <dgm:spPr/>
      <dgm:t>
        <a:bodyPr/>
        <a:lstStyle/>
        <a:p>
          <a:pPr rtl="0"/>
          <a:r>
            <a:rPr lang="en-US" dirty="0" smtClean="0"/>
            <a:t>Secure</a:t>
          </a:r>
          <a:endParaRPr lang="en-CA" dirty="0"/>
        </a:p>
      </dgm:t>
    </dgm:pt>
    <dgm:pt modelId="{0CED1718-4E98-4A69-A276-7BE6DFFE4A15}" type="parTrans" cxnId="{58E20F58-F979-4AAD-A53A-1337AC316F9D}">
      <dgm:prSet/>
      <dgm:spPr/>
      <dgm:t>
        <a:bodyPr/>
        <a:lstStyle/>
        <a:p>
          <a:endParaRPr lang="en-CA"/>
        </a:p>
      </dgm:t>
    </dgm:pt>
    <dgm:pt modelId="{E1B7BF32-10D3-49A3-B3F0-AD93DE6B1F86}" type="sibTrans" cxnId="{58E20F58-F979-4AAD-A53A-1337AC316F9D}">
      <dgm:prSet/>
      <dgm:spPr/>
      <dgm:t>
        <a:bodyPr/>
        <a:lstStyle/>
        <a:p>
          <a:endParaRPr lang="en-CA"/>
        </a:p>
      </dgm:t>
    </dgm:pt>
    <dgm:pt modelId="{F65D6EA1-AC9C-4925-AB46-309CB25778B7}">
      <dgm:prSet/>
      <dgm:spPr/>
      <dgm:t>
        <a:bodyPr/>
        <a:lstStyle/>
        <a:p>
          <a:pPr rtl="0"/>
          <a:r>
            <a:rPr lang="en-US" dirty="0" smtClean="0"/>
            <a:t>Compatible</a:t>
          </a:r>
          <a:endParaRPr lang="en-CA" dirty="0"/>
        </a:p>
      </dgm:t>
    </dgm:pt>
    <dgm:pt modelId="{FB538C2A-B8E5-4BD7-9F87-25B7A42B2271}" type="parTrans" cxnId="{5D3D274E-1A42-4A04-A2B8-AB13F87B6445}">
      <dgm:prSet/>
      <dgm:spPr/>
      <dgm:t>
        <a:bodyPr/>
        <a:lstStyle/>
        <a:p>
          <a:endParaRPr lang="en-CA"/>
        </a:p>
      </dgm:t>
    </dgm:pt>
    <dgm:pt modelId="{6C90603D-F2DC-4ADF-9D0C-745910B46D96}" type="sibTrans" cxnId="{5D3D274E-1A42-4A04-A2B8-AB13F87B6445}">
      <dgm:prSet/>
      <dgm:spPr/>
      <dgm:t>
        <a:bodyPr/>
        <a:lstStyle/>
        <a:p>
          <a:endParaRPr lang="en-CA"/>
        </a:p>
      </dgm:t>
    </dgm:pt>
    <dgm:pt modelId="{F3309EEE-F907-4DB8-A4FD-84DF4466FD7D}">
      <dgm:prSet/>
      <dgm:spPr/>
      <dgm:t>
        <a:bodyPr/>
        <a:lstStyle/>
        <a:p>
          <a:pPr rtl="0"/>
          <a:endParaRPr lang="en-US" dirty="0"/>
        </a:p>
      </dgm:t>
    </dgm:pt>
    <dgm:pt modelId="{85873292-AF2E-4F48-ACB2-23755B54CF5C}" type="parTrans" cxnId="{1593998A-6DBA-4FE1-ADDA-BF4F607B2F84}">
      <dgm:prSet/>
      <dgm:spPr/>
      <dgm:t>
        <a:bodyPr/>
        <a:lstStyle/>
        <a:p>
          <a:endParaRPr lang="en-CA"/>
        </a:p>
      </dgm:t>
    </dgm:pt>
    <dgm:pt modelId="{38F18DDA-B80F-4D36-84AA-2D2EF55CA67C}" type="sibTrans" cxnId="{1593998A-6DBA-4FE1-ADDA-BF4F607B2F84}">
      <dgm:prSet/>
      <dgm:spPr/>
      <dgm:t>
        <a:bodyPr/>
        <a:lstStyle/>
        <a:p>
          <a:endParaRPr lang="en-CA"/>
        </a:p>
      </dgm:t>
    </dgm:pt>
    <dgm:pt modelId="{3FC8EC8E-AEFF-484C-A943-7CFCDDDF6BA6}" type="pres">
      <dgm:prSet presAssocID="{363A7AD8-124D-4BEF-AF9F-8B962510808A}" presName="matrix" presStyleCnt="0">
        <dgm:presLayoutVars>
          <dgm:chMax val="1"/>
          <dgm:dir/>
          <dgm:resizeHandles val="exact"/>
        </dgm:presLayoutVars>
      </dgm:prSet>
      <dgm:spPr/>
      <dgm:t>
        <a:bodyPr/>
        <a:lstStyle/>
        <a:p>
          <a:endParaRPr lang="en-CA"/>
        </a:p>
      </dgm:t>
    </dgm:pt>
    <dgm:pt modelId="{75104D85-1AD3-4BA9-8FF2-3BC307870659}" type="pres">
      <dgm:prSet presAssocID="{363A7AD8-124D-4BEF-AF9F-8B962510808A}" presName="diamond" presStyleLbl="bgShp" presStyleIdx="0" presStyleCnt="1"/>
      <dgm:spPr/>
    </dgm:pt>
    <dgm:pt modelId="{50CE5707-07A0-497B-860E-3385D8446E92}" type="pres">
      <dgm:prSet presAssocID="{363A7AD8-124D-4BEF-AF9F-8B962510808A}" presName="quad1" presStyleLbl="node1" presStyleIdx="0" presStyleCnt="4">
        <dgm:presLayoutVars>
          <dgm:chMax val="0"/>
          <dgm:chPref val="0"/>
          <dgm:bulletEnabled val="1"/>
        </dgm:presLayoutVars>
      </dgm:prSet>
      <dgm:spPr/>
      <dgm:t>
        <a:bodyPr/>
        <a:lstStyle/>
        <a:p>
          <a:endParaRPr lang="en-CA"/>
        </a:p>
      </dgm:t>
    </dgm:pt>
    <dgm:pt modelId="{79799D17-03FA-4E2A-B7BE-663168A58010}" type="pres">
      <dgm:prSet presAssocID="{363A7AD8-124D-4BEF-AF9F-8B962510808A}" presName="quad2" presStyleLbl="node1" presStyleIdx="1" presStyleCnt="4">
        <dgm:presLayoutVars>
          <dgm:chMax val="0"/>
          <dgm:chPref val="0"/>
          <dgm:bulletEnabled val="1"/>
        </dgm:presLayoutVars>
      </dgm:prSet>
      <dgm:spPr/>
      <dgm:t>
        <a:bodyPr/>
        <a:lstStyle/>
        <a:p>
          <a:endParaRPr lang="en-CA"/>
        </a:p>
      </dgm:t>
    </dgm:pt>
    <dgm:pt modelId="{775D1D3A-368B-48B0-87FB-2375051C1BC2}" type="pres">
      <dgm:prSet presAssocID="{363A7AD8-124D-4BEF-AF9F-8B962510808A}" presName="quad3" presStyleLbl="node1" presStyleIdx="2" presStyleCnt="4">
        <dgm:presLayoutVars>
          <dgm:chMax val="0"/>
          <dgm:chPref val="0"/>
          <dgm:bulletEnabled val="1"/>
        </dgm:presLayoutVars>
      </dgm:prSet>
      <dgm:spPr/>
      <dgm:t>
        <a:bodyPr/>
        <a:lstStyle/>
        <a:p>
          <a:endParaRPr lang="en-CA"/>
        </a:p>
      </dgm:t>
    </dgm:pt>
    <dgm:pt modelId="{4FFADF09-A4F5-4C25-ACC4-EDD1074A3926}" type="pres">
      <dgm:prSet presAssocID="{363A7AD8-124D-4BEF-AF9F-8B962510808A}" presName="quad4" presStyleLbl="node1" presStyleIdx="3" presStyleCnt="4">
        <dgm:presLayoutVars>
          <dgm:chMax val="0"/>
          <dgm:chPref val="0"/>
          <dgm:bulletEnabled val="1"/>
        </dgm:presLayoutVars>
      </dgm:prSet>
      <dgm:spPr/>
      <dgm:t>
        <a:bodyPr/>
        <a:lstStyle/>
        <a:p>
          <a:endParaRPr lang="en-CA"/>
        </a:p>
      </dgm:t>
    </dgm:pt>
  </dgm:ptLst>
  <dgm:cxnLst>
    <dgm:cxn modelId="{276972D5-5A8C-4917-BA2C-AB9087B1A87B}" type="presOf" srcId="{DA32A2BD-7E82-4FDB-8114-FF97617C5086}" destId="{50CE5707-07A0-497B-860E-3385D8446E92}" srcOrd="0" destOrd="0" presId="urn:microsoft.com/office/officeart/2005/8/layout/matrix3"/>
    <dgm:cxn modelId="{BCDE1B2D-21ED-4A62-8112-5DCA365737F2}" srcId="{363A7AD8-124D-4BEF-AF9F-8B962510808A}" destId="{DA32A2BD-7E82-4FDB-8114-FF97617C5086}" srcOrd="0" destOrd="0" parTransId="{D7C6B83C-D342-4BF3-82A1-02655C38DB3D}" sibTransId="{3FE061FE-9771-492E-ACB1-308E6AACA153}"/>
    <dgm:cxn modelId="{1593998A-6DBA-4FE1-ADDA-BF4F607B2F84}" srcId="{363A7AD8-124D-4BEF-AF9F-8B962510808A}" destId="{F3309EEE-F907-4DB8-A4FD-84DF4466FD7D}" srcOrd="4" destOrd="0" parTransId="{85873292-AF2E-4F48-ACB2-23755B54CF5C}" sibTransId="{38F18DDA-B80F-4D36-84AA-2D2EF55CA67C}"/>
    <dgm:cxn modelId="{5E1A380D-9285-4723-80D2-0E2659A1AEEC}" type="presOf" srcId="{363A7AD8-124D-4BEF-AF9F-8B962510808A}" destId="{3FC8EC8E-AEFF-484C-A943-7CFCDDDF6BA6}" srcOrd="0" destOrd="0" presId="urn:microsoft.com/office/officeart/2005/8/layout/matrix3"/>
    <dgm:cxn modelId="{A37926F7-B7DE-475D-97E1-E8F8127819C2}" srcId="{363A7AD8-124D-4BEF-AF9F-8B962510808A}" destId="{8FE295D2-23DC-4430-95F8-42E0E6FB7939}" srcOrd="1" destOrd="0" parTransId="{31AD301A-E324-43A4-B7AC-F0F1F8BE313C}" sibTransId="{8CCA6520-47A2-4B23-8324-B21106F3A98C}"/>
    <dgm:cxn modelId="{6EAB000A-F39E-4BC7-B888-757762297FD5}" type="presOf" srcId="{F65D6EA1-AC9C-4925-AB46-309CB25778B7}" destId="{4FFADF09-A4F5-4C25-ACC4-EDD1074A3926}" srcOrd="0" destOrd="0" presId="urn:microsoft.com/office/officeart/2005/8/layout/matrix3"/>
    <dgm:cxn modelId="{5D3D274E-1A42-4A04-A2B8-AB13F87B6445}" srcId="{363A7AD8-124D-4BEF-AF9F-8B962510808A}" destId="{F65D6EA1-AC9C-4925-AB46-309CB25778B7}" srcOrd="3" destOrd="0" parTransId="{FB538C2A-B8E5-4BD7-9F87-25B7A42B2271}" sibTransId="{6C90603D-F2DC-4ADF-9D0C-745910B46D96}"/>
    <dgm:cxn modelId="{58E20F58-F979-4AAD-A53A-1337AC316F9D}" srcId="{363A7AD8-124D-4BEF-AF9F-8B962510808A}" destId="{64CD562A-9347-4C0A-B13D-B62209C32FD8}" srcOrd="2" destOrd="0" parTransId="{0CED1718-4E98-4A69-A276-7BE6DFFE4A15}" sibTransId="{E1B7BF32-10D3-49A3-B3F0-AD93DE6B1F86}"/>
    <dgm:cxn modelId="{5E7CB9DD-04B7-4ADC-B393-9812795DEA94}" type="presOf" srcId="{8FE295D2-23DC-4430-95F8-42E0E6FB7939}" destId="{79799D17-03FA-4E2A-B7BE-663168A58010}" srcOrd="0" destOrd="0" presId="urn:microsoft.com/office/officeart/2005/8/layout/matrix3"/>
    <dgm:cxn modelId="{CF3AABFC-E486-4474-99A4-319D2C186B53}" type="presOf" srcId="{64CD562A-9347-4C0A-B13D-B62209C32FD8}" destId="{775D1D3A-368B-48B0-87FB-2375051C1BC2}" srcOrd="0" destOrd="0" presId="urn:microsoft.com/office/officeart/2005/8/layout/matrix3"/>
    <dgm:cxn modelId="{CCBD7A3F-96E8-42E4-91D6-42EC77DEAA2F}" type="presParOf" srcId="{3FC8EC8E-AEFF-484C-A943-7CFCDDDF6BA6}" destId="{75104D85-1AD3-4BA9-8FF2-3BC307870659}" srcOrd="0" destOrd="0" presId="urn:microsoft.com/office/officeart/2005/8/layout/matrix3"/>
    <dgm:cxn modelId="{67303217-80B2-4EC3-A398-6796B945B0A8}" type="presParOf" srcId="{3FC8EC8E-AEFF-484C-A943-7CFCDDDF6BA6}" destId="{50CE5707-07A0-497B-860E-3385D8446E92}" srcOrd="1" destOrd="0" presId="urn:microsoft.com/office/officeart/2005/8/layout/matrix3"/>
    <dgm:cxn modelId="{1DF06D59-8D0F-4644-9CA0-29F79D59EB31}" type="presParOf" srcId="{3FC8EC8E-AEFF-484C-A943-7CFCDDDF6BA6}" destId="{79799D17-03FA-4E2A-B7BE-663168A58010}" srcOrd="2" destOrd="0" presId="urn:microsoft.com/office/officeart/2005/8/layout/matrix3"/>
    <dgm:cxn modelId="{7479B839-02E4-44EF-B37F-6DC787AE4FDC}" type="presParOf" srcId="{3FC8EC8E-AEFF-484C-A943-7CFCDDDF6BA6}" destId="{775D1D3A-368B-48B0-87FB-2375051C1BC2}" srcOrd="3" destOrd="0" presId="urn:microsoft.com/office/officeart/2005/8/layout/matrix3"/>
    <dgm:cxn modelId="{D8FDAE1D-78C0-45B9-8D15-70D9D13841B0}" type="presParOf" srcId="{3FC8EC8E-AEFF-484C-A943-7CFCDDDF6BA6}" destId="{4FFADF09-A4F5-4C25-ACC4-EDD1074A3926}" srcOrd="4" destOrd="0" presId="urn:microsoft.com/office/officeart/2005/8/layout/matrix3"/>
  </dgm:cxnLst>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0087CBC-B0F8-46B0-8325-D256AE07EDD1}"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CA"/>
        </a:p>
      </dgm:t>
    </dgm:pt>
    <dgm:pt modelId="{59618AEC-ADA3-4ED1-8E13-4C3AE2822AFD}">
      <dgm:prSet/>
      <dgm:spPr/>
      <dgm:t>
        <a:bodyPr/>
        <a:lstStyle/>
        <a:p>
          <a:pPr rtl="0"/>
          <a:r>
            <a:rPr lang="en-CA" dirty="0" smtClean="0"/>
            <a:t>Most compatible type of computer</a:t>
          </a:r>
          <a:endParaRPr lang="en-CA" dirty="0"/>
        </a:p>
      </dgm:t>
    </dgm:pt>
    <dgm:pt modelId="{800F04EC-2A9F-46AD-97DA-ECBDDA916A59}" type="parTrans" cxnId="{C01836C7-E67B-4315-9EAC-B157D4DAA17A}">
      <dgm:prSet/>
      <dgm:spPr/>
      <dgm:t>
        <a:bodyPr/>
        <a:lstStyle/>
        <a:p>
          <a:endParaRPr lang="en-CA"/>
        </a:p>
      </dgm:t>
    </dgm:pt>
    <dgm:pt modelId="{0F0244ED-29C3-481F-BD36-6AB6E0D43F2F}" type="sibTrans" cxnId="{C01836C7-E67B-4315-9EAC-B157D4DAA17A}">
      <dgm:prSet/>
      <dgm:spPr/>
      <dgm:t>
        <a:bodyPr/>
        <a:lstStyle/>
        <a:p>
          <a:endParaRPr lang="en-CA"/>
        </a:p>
      </dgm:t>
    </dgm:pt>
    <dgm:pt modelId="{B37BDCFA-E27B-4597-AE1C-D5C3C26736BB}">
      <dgm:prSet/>
      <dgm:spPr/>
      <dgm:t>
        <a:bodyPr/>
        <a:lstStyle/>
        <a:p>
          <a:pPr rtl="0"/>
          <a:r>
            <a:rPr lang="en-CA" dirty="0" smtClean="0"/>
            <a:t>Inexpensive</a:t>
          </a:r>
          <a:endParaRPr lang="en-CA" dirty="0"/>
        </a:p>
      </dgm:t>
    </dgm:pt>
    <dgm:pt modelId="{03040DE6-7CF3-4CAF-95E7-3F8356B32EE0}" type="parTrans" cxnId="{8C5028FA-07F0-4AE5-84A2-E7303411E881}">
      <dgm:prSet/>
      <dgm:spPr/>
      <dgm:t>
        <a:bodyPr/>
        <a:lstStyle/>
        <a:p>
          <a:endParaRPr lang="en-CA"/>
        </a:p>
      </dgm:t>
    </dgm:pt>
    <dgm:pt modelId="{823D4C16-3D8B-4AA3-9030-72E2BD4A8CD1}" type="sibTrans" cxnId="{8C5028FA-07F0-4AE5-84A2-E7303411E881}">
      <dgm:prSet/>
      <dgm:spPr/>
      <dgm:t>
        <a:bodyPr/>
        <a:lstStyle/>
        <a:p>
          <a:endParaRPr lang="en-CA"/>
        </a:p>
      </dgm:t>
    </dgm:pt>
    <dgm:pt modelId="{21B2ABB5-8376-4C67-8307-E0C29E036D21}">
      <dgm:prSet/>
      <dgm:spPr/>
      <dgm:t>
        <a:bodyPr/>
        <a:lstStyle/>
        <a:p>
          <a:pPr rtl="0"/>
          <a:r>
            <a:rPr lang="en-CA" dirty="0" smtClean="0"/>
            <a:t>Easy to upgrade</a:t>
          </a:r>
          <a:endParaRPr lang="en-CA" dirty="0"/>
        </a:p>
      </dgm:t>
    </dgm:pt>
    <dgm:pt modelId="{99A6289F-421A-46FA-9A95-7C80F0654980}" type="parTrans" cxnId="{142BDE48-7D36-45F1-9E77-56D00818E16D}">
      <dgm:prSet/>
      <dgm:spPr/>
      <dgm:t>
        <a:bodyPr/>
        <a:lstStyle/>
        <a:p>
          <a:endParaRPr lang="en-CA"/>
        </a:p>
      </dgm:t>
    </dgm:pt>
    <dgm:pt modelId="{BC2302DD-1092-456F-BC4E-C6C8E390080D}" type="sibTrans" cxnId="{142BDE48-7D36-45F1-9E77-56D00818E16D}">
      <dgm:prSet/>
      <dgm:spPr/>
      <dgm:t>
        <a:bodyPr/>
        <a:lstStyle/>
        <a:p>
          <a:endParaRPr lang="en-CA"/>
        </a:p>
      </dgm:t>
    </dgm:pt>
    <dgm:pt modelId="{8A3F4D6B-01A2-48B3-B958-1C6B48FEF4E4}">
      <dgm:prSet/>
      <dgm:spPr/>
      <dgm:t>
        <a:bodyPr/>
        <a:lstStyle/>
        <a:p>
          <a:pPr rtl="0"/>
          <a:r>
            <a:rPr lang="en-US" dirty="0" smtClean="0"/>
            <a:t>Customize your needs</a:t>
          </a:r>
          <a:endParaRPr lang="en-CA" dirty="0"/>
        </a:p>
      </dgm:t>
    </dgm:pt>
    <dgm:pt modelId="{CCD7B3FC-E5B6-48EC-B836-985AC2A03A0F}" type="parTrans" cxnId="{0835F2FF-5D9F-4024-99EA-1D10AD78A1BB}">
      <dgm:prSet/>
      <dgm:spPr/>
      <dgm:t>
        <a:bodyPr/>
        <a:lstStyle/>
        <a:p>
          <a:endParaRPr lang="en-CA"/>
        </a:p>
      </dgm:t>
    </dgm:pt>
    <dgm:pt modelId="{69D439D6-7F0C-4A13-AF4C-BF5FDB69641A}" type="sibTrans" cxnId="{0835F2FF-5D9F-4024-99EA-1D10AD78A1BB}">
      <dgm:prSet/>
      <dgm:spPr/>
      <dgm:t>
        <a:bodyPr/>
        <a:lstStyle/>
        <a:p>
          <a:endParaRPr lang="en-CA"/>
        </a:p>
      </dgm:t>
    </dgm:pt>
    <dgm:pt modelId="{0D42F05C-6E4E-4657-A3CA-5E541EE07B15}">
      <dgm:prSet/>
      <dgm:spPr/>
      <dgm:t>
        <a:bodyPr/>
        <a:lstStyle/>
        <a:p>
          <a:pPr rtl="0"/>
          <a:endParaRPr lang="en-CA" dirty="0"/>
        </a:p>
      </dgm:t>
    </dgm:pt>
    <dgm:pt modelId="{02294EA3-245F-4974-A540-0CE5B5A7C297}" type="parTrans" cxnId="{6CECCBAD-A182-4FD1-B4A3-C82E40735A94}">
      <dgm:prSet/>
      <dgm:spPr/>
      <dgm:t>
        <a:bodyPr/>
        <a:lstStyle/>
        <a:p>
          <a:endParaRPr lang="en-CA"/>
        </a:p>
      </dgm:t>
    </dgm:pt>
    <dgm:pt modelId="{F9C9D100-11AC-4D7D-B7E3-515108EAE61E}" type="sibTrans" cxnId="{6CECCBAD-A182-4FD1-B4A3-C82E40735A94}">
      <dgm:prSet/>
      <dgm:spPr/>
      <dgm:t>
        <a:bodyPr/>
        <a:lstStyle/>
        <a:p>
          <a:endParaRPr lang="en-CA"/>
        </a:p>
      </dgm:t>
    </dgm:pt>
    <dgm:pt modelId="{2EA6A08D-1347-4CBF-8875-0595D48F8B4C}">
      <dgm:prSet/>
      <dgm:spPr/>
      <dgm:t>
        <a:bodyPr/>
        <a:lstStyle/>
        <a:p>
          <a:endParaRPr lang="en-CA"/>
        </a:p>
      </dgm:t>
    </dgm:pt>
    <dgm:pt modelId="{CDCA43B5-04A2-4A66-A368-339E571D246E}" type="parTrans" cxnId="{E0BD8829-5FB8-4A86-8908-5079920254A6}">
      <dgm:prSet/>
      <dgm:spPr/>
      <dgm:t>
        <a:bodyPr/>
        <a:lstStyle/>
        <a:p>
          <a:endParaRPr lang="en-CA"/>
        </a:p>
      </dgm:t>
    </dgm:pt>
    <dgm:pt modelId="{75162B6F-33D0-4F93-8763-78F6998E0369}" type="sibTrans" cxnId="{E0BD8829-5FB8-4A86-8908-5079920254A6}">
      <dgm:prSet/>
      <dgm:spPr/>
      <dgm:t>
        <a:bodyPr/>
        <a:lstStyle/>
        <a:p>
          <a:endParaRPr lang="en-CA"/>
        </a:p>
      </dgm:t>
    </dgm:pt>
    <dgm:pt modelId="{AF104505-27D1-4A36-8FC5-3620E45EE480}">
      <dgm:prSet/>
      <dgm:spPr/>
      <dgm:t>
        <a:bodyPr/>
        <a:lstStyle/>
        <a:p>
          <a:endParaRPr lang="en-CA"/>
        </a:p>
      </dgm:t>
    </dgm:pt>
    <dgm:pt modelId="{BF0B1CE6-F35D-4A37-B5C6-20178CF1E670}" type="parTrans" cxnId="{F8427E7A-901B-4310-AD19-2508DC2702E0}">
      <dgm:prSet/>
      <dgm:spPr/>
      <dgm:t>
        <a:bodyPr/>
        <a:lstStyle/>
        <a:p>
          <a:endParaRPr lang="en-CA"/>
        </a:p>
      </dgm:t>
    </dgm:pt>
    <dgm:pt modelId="{E2F7D028-5F26-4D4A-BA0B-45BF3366475F}" type="sibTrans" cxnId="{F8427E7A-901B-4310-AD19-2508DC2702E0}">
      <dgm:prSet/>
      <dgm:spPr/>
      <dgm:t>
        <a:bodyPr/>
        <a:lstStyle/>
        <a:p>
          <a:endParaRPr lang="en-CA"/>
        </a:p>
      </dgm:t>
    </dgm:pt>
    <dgm:pt modelId="{E074564F-7EE6-4EBB-8810-A9869916F902}">
      <dgm:prSet/>
      <dgm:spPr/>
      <dgm:t>
        <a:bodyPr/>
        <a:lstStyle/>
        <a:p>
          <a:endParaRPr lang="en-CA"/>
        </a:p>
      </dgm:t>
    </dgm:pt>
    <dgm:pt modelId="{E1F7D3C3-D881-4599-A8E8-152C94B2D77E}" type="parTrans" cxnId="{F57EEBD0-FAF7-4D41-A0F5-9038624FC835}">
      <dgm:prSet/>
      <dgm:spPr/>
      <dgm:t>
        <a:bodyPr/>
        <a:lstStyle/>
        <a:p>
          <a:endParaRPr lang="en-CA"/>
        </a:p>
      </dgm:t>
    </dgm:pt>
    <dgm:pt modelId="{5722C441-8CA5-4E9F-9A9C-32582CBB2E37}" type="sibTrans" cxnId="{F57EEBD0-FAF7-4D41-A0F5-9038624FC835}">
      <dgm:prSet/>
      <dgm:spPr/>
      <dgm:t>
        <a:bodyPr/>
        <a:lstStyle/>
        <a:p>
          <a:endParaRPr lang="en-CA"/>
        </a:p>
      </dgm:t>
    </dgm:pt>
    <dgm:pt modelId="{BFBBB3E1-367E-4C85-A026-BFCEF960F99F}" type="pres">
      <dgm:prSet presAssocID="{10087CBC-B0F8-46B0-8325-D256AE07EDD1}" presName="matrix" presStyleCnt="0">
        <dgm:presLayoutVars>
          <dgm:chMax val="1"/>
          <dgm:dir/>
          <dgm:resizeHandles val="exact"/>
        </dgm:presLayoutVars>
      </dgm:prSet>
      <dgm:spPr/>
      <dgm:t>
        <a:bodyPr/>
        <a:lstStyle/>
        <a:p>
          <a:endParaRPr lang="en-CA"/>
        </a:p>
      </dgm:t>
    </dgm:pt>
    <dgm:pt modelId="{A246D836-CE6D-4C64-9C39-867899730277}" type="pres">
      <dgm:prSet presAssocID="{10087CBC-B0F8-46B0-8325-D256AE07EDD1}" presName="diamond" presStyleLbl="bgShp" presStyleIdx="0" presStyleCnt="1" custScaleX="164995"/>
      <dgm:spPr/>
    </dgm:pt>
    <dgm:pt modelId="{D8B02282-157E-44FA-B555-46FCA3A9BA9C}" type="pres">
      <dgm:prSet presAssocID="{10087CBC-B0F8-46B0-8325-D256AE07EDD1}" presName="quad1" presStyleLbl="node1" presStyleIdx="0" presStyleCnt="4" custLinFactNeighborX="-24315" custLinFactNeighborY="-17884">
        <dgm:presLayoutVars>
          <dgm:chMax val="0"/>
          <dgm:chPref val="0"/>
          <dgm:bulletEnabled val="1"/>
        </dgm:presLayoutVars>
      </dgm:prSet>
      <dgm:spPr/>
      <dgm:t>
        <a:bodyPr/>
        <a:lstStyle/>
        <a:p>
          <a:endParaRPr lang="en-CA"/>
        </a:p>
      </dgm:t>
    </dgm:pt>
    <dgm:pt modelId="{B73D517C-64FC-4D30-A2C5-D76245A354D9}" type="pres">
      <dgm:prSet presAssocID="{10087CBC-B0F8-46B0-8325-D256AE07EDD1}" presName="quad2" presStyleLbl="node1" presStyleIdx="1" presStyleCnt="4" custLinFactNeighborX="37975" custLinFactNeighborY="-13837">
        <dgm:presLayoutVars>
          <dgm:chMax val="0"/>
          <dgm:chPref val="0"/>
          <dgm:bulletEnabled val="1"/>
        </dgm:presLayoutVars>
      </dgm:prSet>
      <dgm:spPr/>
      <dgm:t>
        <a:bodyPr/>
        <a:lstStyle/>
        <a:p>
          <a:endParaRPr lang="en-CA"/>
        </a:p>
      </dgm:t>
    </dgm:pt>
    <dgm:pt modelId="{B7E47667-E6FB-4543-B459-63DF4B9E87FA}" type="pres">
      <dgm:prSet presAssocID="{10087CBC-B0F8-46B0-8325-D256AE07EDD1}" presName="quad3" presStyleLbl="node1" presStyleIdx="2" presStyleCnt="4" custLinFactNeighborX="-28362" custLinFactNeighborY="16075">
        <dgm:presLayoutVars>
          <dgm:chMax val="0"/>
          <dgm:chPref val="0"/>
          <dgm:bulletEnabled val="1"/>
        </dgm:presLayoutVars>
      </dgm:prSet>
      <dgm:spPr/>
      <dgm:t>
        <a:bodyPr/>
        <a:lstStyle/>
        <a:p>
          <a:endParaRPr lang="en-CA"/>
        </a:p>
      </dgm:t>
    </dgm:pt>
    <dgm:pt modelId="{5771FF00-4B93-4C3E-8D7B-9EFC4681D1EA}" type="pres">
      <dgm:prSet presAssocID="{10087CBC-B0F8-46B0-8325-D256AE07EDD1}" presName="quad4" presStyleLbl="node1" presStyleIdx="3" presStyleCnt="4" custLinFactNeighborX="42022" custLinFactNeighborY="16075">
        <dgm:presLayoutVars>
          <dgm:chMax val="0"/>
          <dgm:chPref val="0"/>
          <dgm:bulletEnabled val="1"/>
        </dgm:presLayoutVars>
      </dgm:prSet>
      <dgm:spPr/>
      <dgm:t>
        <a:bodyPr/>
        <a:lstStyle/>
        <a:p>
          <a:endParaRPr lang="en-CA"/>
        </a:p>
      </dgm:t>
    </dgm:pt>
  </dgm:ptLst>
  <dgm:cxnLst>
    <dgm:cxn modelId="{68BDFD45-C46E-4A5C-A9B0-AFEB0C3E1A0E}" type="presOf" srcId="{10087CBC-B0F8-46B0-8325-D256AE07EDD1}" destId="{BFBBB3E1-367E-4C85-A026-BFCEF960F99F}" srcOrd="0" destOrd="0" presId="urn:microsoft.com/office/officeart/2005/8/layout/matrix3"/>
    <dgm:cxn modelId="{D2196834-51F8-4739-B439-DB747B1F377C}" type="presOf" srcId="{B37BDCFA-E27B-4597-AE1C-D5C3C26736BB}" destId="{B73D517C-64FC-4D30-A2C5-D76245A354D9}" srcOrd="0" destOrd="0" presId="urn:microsoft.com/office/officeart/2005/8/layout/matrix3"/>
    <dgm:cxn modelId="{6CECCBAD-A182-4FD1-B4A3-C82E40735A94}" srcId="{10087CBC-B0F8-46B0-8325-D256AE07EDD1}" destId="{0D42F05C-6E4E-4657-A3CA-5E541EE07B15}" srcOrd="4" destOrd="0" parTransId="{02294EA3-245F-4974-A540-0CE5B5A7C297}" sibTransId="{F9C9D100-11AC-4D7D-B7E3-515108EAE61E}"/>
    <dgm:cxn modelId="{142BDE48-7D36-45F1-9E77-56D00818E16D}" srcId="{10087CBC-B0F8-46B0-8325-D256AE07EDD1}" destId="{21B2ABB5-8376-4C67-8307-E0C29E036D21}" srcOrd="2" destOrd="0" parTransId="{99A6289F-421A-46FA-9A95-7C80F0654980}" sibTransId="{BC2302DD-1092-456F-BC4E-C6C8E390080D}"/>
    <dgm:cxn modelId="{E0BD8829-5FB8-4A86-8908-5079920254A6}" srcId="{10087CBC-B0F8-46B0-8325-D256AE07EDD1}" destId="{2EA6A08D-1347-4CBF-8875-0595D48F8B4C}" srcOrd="5" destOrd="0" parTransId="{CDCA43B5-04A2-4A66-A368-339E571D246E}" sibTransId="{75162B6F-33D0-4F93-8763-78F6998E0369}"/>
    <dgm:cxn modelId="{C01836C7-E67B-4315-9EAC-B157D4DAA17A}" srcId="{10087CBC-B0F8-46B0-8325-D256AE07EDD1}" destId="{59618AEC-ADA3-4ED1-8E13-4C3AE2822AFD}" srcOrd="0" destOrd="0" parTransId="{800F04EC-2A9F-46AD-97DA-ECBDDA916A59}" sibTransId="{0F0244ED-29C3-481F-BD36-6AB6E0D43F2F}"/>
    <dgm:cxn modelId="{CF45F693-DF78-4FE7-9B17-12BE382B9BE9}" type="presOf" srcId="{59618AEC-ADA3-4ED1-8E13-4C3AE2822AFD}" destId="{D8B02282-157E-44FA-B555-46FCA3A9BA9C}" srcOrd="0" destOrd="0" presId="urn:microsoft.com/office/officeart/2005/8/layout/matrix3"/>
    <dgm:cxn modelId="{78110EA6-7005-4913-B39E-E62BABEF3C2C}" type="presOf" srcId="{8A3F4D6B-01A2-48B3-B958-1C6B48FEF4E4}" destId="{5771FF00-4B93-4C3E-8D7B-9EFC4681D1EA}" srcOrd="0" destOrd="0" presId="urn:microsoft.com/office/officeart/2005/8/layout/matrix3"/>
    <dgm:cxn modelId="{F57EEBD0-FAF7-4D41-A0F5-9038624FC835}" srcId="{10087CBC-B0F8-46B0-8325-D256AE07EDD1}" destId="{E074564F-7EE6-4EBB-8810-A9869916F902}" srcOrd="7" destOrd="0" parTransId="{E1F7D3C3-D881-4599-A8E8-152C94B2D77E}" sibTransId="{5722C441-8CA5-4E9F-9A9C-32582CBB2E37}"/>
    <dgm:cxn modelId="{F8427E7A-901B-4310-AD19-2508DC2702E0}" srcId="{10087CBC-B0F8-46B0-8325-D256AE07EDD1}" destId="{AF104505-27D1-4A36-8FC5-3620E45EE480}" srcOrd="6" destOrd="0" parTransId="{BF0B1CE6-F35D-4A37-B5C6-20178CF1E670}" sibTransId="{E2F7D028-5F26-4D4A-BA0B-45BF3366475F}"/>
    <dgm:cxn modelId="{8C5028FA-07F0-4AE5-84A2-E7303411E881}" srcId="{10087CBC-B0F8-46B0-8325-D256AE07EDD1}" destId="{B37BDCFA-E27B-4597-AE1C-D5C3C26736BB}" srcOrd="1" destOrd="0" parTransId="{03040DE6-7CF3-4CAF-95E7-3F8356B32EE0}" sibTransId="{823D4C16-3D8B-4AA3-9030-72E2BD4A8CD1}"/>
    <dgm:cxn modelId="{0835F2FF-5D9F-4024-99EA-1D10AD78A1BB}" srcId="{10087CBC-B0F8-46B0-8325-D256AE07EDD1}" destId="{8A3F4D6B-01A2-48B3-B958-1C6B48FEF4E4}" srcOrd="3" destOrd="0" parTransId="{CCD7B3FC-E5B6-48EC-B836-985AC2A03A0F}" sibTransId="{69D439D6-7F0C-4A13-AF4C-BF5FDB69641A}"/>
    <dgm:cxn modelId="{8FD8D2EA-6511-4B04-BE62-22290B6D41BC}" type="presOf" srcId="{21B2ABB5-8376-4C67-8307-E0C29E036D21}" destId="{B7E47667-E6FB-4543-B459-63DF4B9E87FA}" srcOrd="0" destOrd="0" presId="urn:microsoft.com/office/officeart/2005/8/layout/matrix3"/>
    <dgm:cxn modelId="{616AEF50-4733-4DEA-A124-CAE12FD4E687}" type="presParOf" srcId="{BFBBB3E1-367E-4C85-A026-BFCEF960F99F}" destId="{A246D836-CE6D-4C64-9C39-867899730277}" srcOrd="0" destOrd="0" presId="urn:microsoft.com/office/officeart/2005/8/layout/matrix3"/>
    <dgm:cxn modelId="{C69E4F36-3C33-4109-B612-E4209FDD2DD9}" type="presParOf" srcId="{BFBBB3E1-367E-4C85-A026-BFCEF960F99F}" destId="{D8B02282-157E-44FA-B555-46FCA3A9BA9C}" srcOrd="1" destOrd="0" presId="urn:microsoft.com/office/officeart/2005/8/layout/matrix3"/>
    <dgm:cxn modelId="{FCF0F810-6182-4ADF-B6AC-F5B0876734C3}" type="presParOf" srcId="{BFBBB3E1-367E-4C85-A026-BFCEF960F99F}" destId="{B73D517C-64FC-4D30-A2C5-D76245A354D9}" srcOrd="2" destOrd="0" presId="urn:microsoft.com/office/officeart/2005/8/layout/matrix3"/>
    <dgm:cxn modelId="{9403E521-D649-4387-9D19-C61D743734DF}" type="presParOf" srcId="{BFBBB3E1-367E-4C85-A026-BFCEF960F99F}" destId="{B7E47667-E6FB-4543-B459-63DF4B9E87FA}" srcOrd="3" destOrd="0" presId="urn:microsoft.com/office/officeart/2005/8/layout/matrix3"/>
    <dgm:cxn modelId="{BEC0ACFA-A27C-4F3C-8939-D1325418379B}" type="presParOf" srcId="{BFBBB3E1-367E-4C85-A026-BFCEF960F99F}" destId="{5771FF00-4B93-4C3E-8D7B-9EFC4681D1EA}" srcOrd="4" destOrd="0" presId="urn:microsoft.com/office/officeart/2005/8/layout/matrix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11A9455-4FE6-4586-A645-3907F2201EFD}">
      <dsp:nvSpPr>
        <dsp:cNvPr id="0" name=""/>
        <dsp:cNvSpPr/>
      </dsp:nvSpPr>
      <dsp:spPr>
        <a:xfrm>
          <a:off x="0" y="9900"/>
          <a:ext cx="8229600" cy="1123199"/>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rtl="0">
            <a:lnSpc>
              <a:spcPct val="90000"/>
            </a:lnSpc>
            <a:spcBef>
              <a:spcPct val="0"/>
            </a:spcBef>
            <a:spcAft>
              <a:spcPct val="35000"/>
            </a:spcAft>
          </a:pPr>
          <a:r>
            <a:rPr lang="en-US" sz="4800" kern="1200" dirty="0" smtClean="0"/>
            <a:t>ADVANTAGES OF MAC </a:t>
          </a:r>
          <a:endParaRPr lang="en-CA" sz="4800" kern="1200" dirty="0"/>
        </a:p>
      </dsp:txBody>
      <dsp:txXfrm>
        <a:off x="0" y="9900"/>
        <a:ext cx="8229600" cy="112319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104D85-1AD3-4BA9-8FF2-3BC307870659}">
      <dsp:nvSpPr>
        <dsp:cNvPr id="0" name=""/>
        <dsp:cNvSpPr/>
      </dsp:nvSpPr>
      <dsp:spPr>
        <a:xfrm>
          <a:off x="1672860" y="0"/>
          <a:ext cx="5055360" cy="5055360"/>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CE5707-07A0-497B-860E-3385D8446E92}">
      <dsp:nvSpPr>
        <dsp:cNvPr id="0" name=""/>
        <dsp:cNvSpPr/>
      </dsp:nvSpPr>
      <dsp:spPr>
        <a:xfrm>
          <a:off x="2153119" y="480259"/>
          <a:ext cx="1971590" cy="197159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a:glow rad="63500">
            <a:schemeClr val="accent1">
              <a:hueOff val="0"/>
              <a:satOff val="0"/>
              <a:lumOff val="0"/>
              <a:alphaOff val="0"/>
              <a:tint val="30000"/>
              <a:shade val="95000"/>
              <a:satMod val="300000"/>
              <a:alpha val="50000"/>
            </a:schemeClr>
          </a:glo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t>Efficient</a:t>
          </a:r>
          <a:endParaRPr lang="en-CA" sz="1800" kern="1200" dirty="0"/>
        </a:p>
      </dsp:txBody>
      <dsp:txXfrm>
        <a:off x="2153119" y="480259"/>
        <a:ext cx="1971590" cy="1971590"/>
      </dsp:txXfrm>
    </dsp:sp>
    <dsp:sp modelId="{79799D17-03FA-4E2A-B7BE-663168A58010}">
      <dsp:nvSpPr>
        <dsp:cNvPr id="0" name=""/>
        <dsp:cNvSpPr/>
      </dsp:nvSpPr>
      <dsp:spPr>
        <a:xfrm>
          <a:off x="4276370" y="480259"/>
          <a:ext cx="1971590" cy="197159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a:glow rad="63500">
            <a:schemeClr val="accent1">
              <a:hueOff val="0"/>
              <a:satOff val="0"/>
              <a:lumOff val="0"/>
              <a:alphaOff val="0"/>
              <a:tint val="30000"/>
              <a:shade val="95000"/>
              <a:satMod val="300000"/>
              <a:alpha val="50000"/>
            </a:schemeClr>
          </a:glo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t>Environmentally friendly</a:t>
          </a:r>
          <a:endParaRPr lang="en-CA" sz="1800" kern="1200" dirty="0"/>
        </a:p>
      </dsp:txBody>
      <dsp:txXfrm>
        <a:off x="4276370" y="480259"/>
        <a:ext cx="1971590" cy="1971590"/>
      </dsp:txXfrm>
    </dsp:sp>
    <dsp:sp modelId="{775D1D3A-368B-48B0-87FB-2375051C1BC2}">
      <dsp:nvSpPr>
        <dsp:cNvPr id="0" name=""/>
        <dsp:cNvSpPr/>
      </dsp:nvSpPr>
      <dsp:spPr>
        <a:xfrm>
          <a:off x="2153119" y="2603510"/>
          <a:ext cx="1971590" cy="197159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a:glow rad="63500">
            <a:schemeClr val="accent1">
              <a:hueOff val="0"/>
              <a:satOff val="0"/>
              <a:lumOff val="0"/>
              <a:alphaOff val="0"/>
              <a:tint val="30000"/>
              <a:shade val="95000"/>
              <a:satMod val="300000"/>
              <a:alpha val="50000"/>
            </a:schemeClr>
          </a:glo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t>Secure</a:t>
          </a:r>
          <a:endParaRPr lang="en-CA" sz="1800" kern="1200" dirty="0"/>
        </a:p>
      </dsp:txBody>
      <dsp:txXfrm>
        <a:off x="2153119" y="2603510"/>
        <a:ext cx="1971590" cy="1971590"/>
      </dsp:txXfrm>
    </dsp:sp>
    <dsp:sp modelId="{4FFADF09-A4F5-4C25-ACC4-EDD1074A3926}">
      <dsp:nvSpPr>
        <dsp:cNvPr id="0" name=""/>
        <dsp:cNvSpPr/>
      </dsp:nvSpPr>
      <dsp:spPr>
        <a:xfrm>
          <a:off x="4276370" y="2603510"/>
          <a:ext cx="1971590" cy="197159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a:glow rad="63500">
            <a:schemeClr val="accent1">
              <a:hueOff val="0"/>
              <a:satOff val="0"/>
              <a:lumOff val="0"/>
              <a:alphaOff val="0"/>
              <a:tint val="30000"/>
              <a:shade val="95000"/>
              <a:satMod val="300000"/>
              <a:alpha val="50000"/>
            </a:schemeClr>
          </a:glo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t>Compatible</a:t>
          </a:r>
          <a:endParaRPr lang="en-CA" sz="1800" kern="1200" dirty="0"/>
        </a:p>
      </dsp:txBody>
      <dsp:txXfrm>
        <a:off x="4276370" y="2603510"/>
        <a:ext cx="1971590" cy="197159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246D836-CE6D-4C64-9C39-867899730277}">
      <dsp:nvSpPr>
        <dsp:cNvPr id="0" name=""/>
        <dsp:cNvSpPr/>
      </dsp:nvSpPr>
      <dsp:spPr>
        <a:xfrm>
          <a:off x="-6" y="0"/>
          <a:ext cx="7467612" cy="4525963"/>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8B02282-157E-44FA-B555-46FCA3A9BA9C}">
      <dsp:nvSpPr>
        <dsp:cNvPr id="0" name=""/>
        <dsp:cNvSpPr/>
      </dsp:nvSpPr>
      <dsp:spPr>
        <a:xfrm>
          <a:off x="1471594" y="114291"/>
          <a:ext cx="1765125" cy="176512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CA" sz="2100" kern="1200" dirty="0" smtClean="0"/>
            <a:t>Most compatible type of computer</a:t>
          </a:r>
          <a:endParaRPr lang="en-CA" sz="2100" kern="1200" dirty="0"/>
        </a:p>
      </dsp:txBody>
      <dsp:txXfrm>
        <a:off x="1471594" y="114291"/>
        <a:ext cx="1765125" cy="1765125"/>
      </dsp:txXfrm>
    </dsp:sp>
    <dsp:sp modelId="{B73D517C-64FC-4D30-A2C5-D76245A354D9}">
      <dsp:nvSpPr>
        <dsp:cNvPr id="0" name=""/>
        <dsp:cNvSpPr/>
      </dsp:nvSpPr>
      <dsp:spPr>
        <a:xfrm>
          <a:off x="4471995" y="185726"/>
          <a:ext cx="1765125" cy="176512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CA" sz="2100" kern="1200" dirty="0" smtClean="0"/>
            <a:t>Inexpensive</a:t>
          </a:r>
          <a:endParaRPr lang="en-CA" sz="2100" kern="1200" dirty="0"/>
        </a:p>
      </dsp:txBody>
      <dsp:txXfrm>
        <a:off x="4471995" y="185726"/>
        <a:ext cx="1765125" cy="1765125"/>
      </dsp:txXfrm>
    </dsp:sp>
    <dsp:sp modelId="{B7E47667-E6FB-4543-B459-63DF4B9E87FA}">
      <dsp:nvSpPr>
        <dsp:cNvPr id="0" name=""/>
        <dsp:cNvSpPr/>
      </dsp:nvSpPr>
      <dsp:spPr>
        <a:xfrm>
          <a:off x="1400160" y="2614614"/>
          <a:ext cx="1765125" cy="176512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CA" sz="2100" kern="1200" dirty="0" smtClean="0"/>
            <a:t>Easy to upgrade</a:t>
          </a:r>
          <a:endParaRPr lang="en-CA" sz="2100" kern="1200" dirty="0"/>
        </a:p>
      </dsp:txBody>
      <dsp:txXfrm>
        <a:off x="1400160" y="2614614"/>
        <a:ext cx="1765125" cy="1765125"/>
      </dsp:txXfrm>
    </dsp:sp>
    <dsp:sp modelId="{5771FF00-4B93-4C3E-8D7B-9EFC4681D1EA}">
      <dsp:nvSpPr>
        <dsp:cNvPr id="0" name=""/>
        <dsp:cNvSpPr/>
      </dsp:nvSpPr>
      <dsp:spPr>
        <a:xfrm>
          <a:off x="4543430" y="2614614"/>
          <a:ext cx="1765125" cy="176512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kern="1200" dirty="0" smtClean="0"/>
            <a:t>Customize your needs</a:t>
          </a:r>
          <a:endParaRPr lang="en-CA" sz="2100" kern="1200" dirty="0"/>
        </a:p>
      </dsp:txBody>
      <dsp:txXfrm>
        <a:off x="4543430" y="2614614"/>
        <a:ext cx="1765125" cy="176512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2B288841-BD0A-42BE-9BCF-10FD773C26F0}" type="datetimeFigureOut">
              <a:rPr lang="en-US"/>
              <a:pPr>
                <a:defRPr/>
              </a:pPr>
              <a:t>12/1/2009</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4B698020-E905-4AD2-9C7E-00F90BFED29B}" type="slidenum">
              <a:rPr lang="en-CA"/>
              <a:pPr>
                <a:defRPr/>
              </a:pPr>
              <a:t>‹#›</a:t>
            </a:fld>
            <a:endParaRPr lang="en-CA"/>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news.cnet.com/HP-closes-book-on-Compaq-deal/2100-1012_3-898887.html"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7 hour battery life</a:t>
            </a:r>
          </a:p>
          <a:p>
            <a:pPr eaLnBrk="1" hangingPunct="1">
              <a:spcBef>
                <a:spcPct val="0"/>
              </a:spcBef>
            </a:pPr>
            <a:r>
              <a:rPr lang="en-US" smtClean="0"/>
              <a:t>Energy efficient</a:t>
            </a:r>
            <a:endParaRPr lang="en-CA" smtClean="0"/>
          </a:p>
          <a:p>
            <a:pPr eaLnBrk="1" hangingPunct="1">
              <a:spcBef>
                <a:spcPct val="0"/>
              </a:spcBef>
            </a:pPr>
            <a:r>
              <a:rPr lang="en-US" smtClean="0"/>
              <a:t>100% recyclable</a:t>
            </a:r>
          </a:p>
          <a:p>
            <a:pPr eaLnBrk="1" hangingPunct="1">
              <a:spcBef>
                <a:spcPct val="0"/>
              </a:spcBef>
            </a:pPr>
            <a:r>
              <a:rPr lang="en-US" smtClean="0"/>
              <a:t>Safe from viruses</a:t>
            </a:r>
          </a:p>
          <a:p>
            <a:pPr eaLnBrk="1" hangingPunct="1">
              <a:spcBef>
                <a:spcPct val="0"/>
              </a:spcBef>
            </a:pPr>
            <a:r>
              <a:rPr lang="en-US" smtClean="0"/>
              <a:t>Born ready</a:t>
            </a:r>
          </a:p>
          <a:p>
            <a:pPr eaLnBrk="1" hangingPunct="1">
              <a:spcBef>
                <a:spcPct val="0"/>
              </a:spcBef>
            </a:pPr>
            <a:r>
              <a:rPr lang="en-US" smtClean="0"/>
              <a:t>Can run Windows softwares</a:t>
            </a:r>
          </a:p>
          <a:p>
            <a:pPr eaLnBrk="1" hangingPunct="1">
              <a:spcBef>
                <a:spcPct val="0"/>
              </a:spcBef>
            </a:pPr>
            <a:endParaRPr lang="en-CA" smtClean="0"/>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D7895B8-3BD3-4484-9FE9-BF285AA187B5}" type="slidenum">
              <a:rPr lang="en-CA" smtClean="0"/>
              <a:pPr fontAlgn="base">
                <a:spcBef>
                  <a:spcPct val="0"/>
                </a:spcBef>
                <a:spcAft>
                  <a:spcPct val="0"/>
                </a:spcAft>
                <a:defRPr/>
              </a:pPr>
              <a:t>5</a:t>
            </a:fld>
            <a:endParaRPr lang="en-CA"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Limited software</a:t>
            </a:r>
          </a:p>
          <a:p>
            <a:pPr eaLnBrk="1" hangingPunct="1">
              <a:spcBef>
                <a:spcPct val="0"/>
              </a:spcBef>
            </a:pPr>
            <a:endParaRPr lang="en-CA" smtClean="0"/>
          </a:p>
        </p:txBody>
      </p:sp>
      <p:sp>
        <p:nvSpPr>
          <p:cNvPr id="409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B372893-4C8C-4F52-816C-D84F81F030CE}" type="slidenum">
              <a:rPr lang="en-CA" smtClean="0"/>
              <a:pPr fontAlgn="base">
                <a:spcBef>
                  <a:spcPct val="0"/>
                </a:spcBef>
                <a:spcAft>
                  <a:spcPct val="0"/>
                </a:spcAft>
                <a:defRPr/>
              </a:pPr>
              <a:t>7</a:t>
            </a:fld>
            <a:endParaRPr lang="en-CA"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Rated #1 from PC magazine and American Customer Satisfaction Index for customer service</a:t>
            </a:r>
          </a:p>
          <a:p>
            <a:pPr eaLnBrk="1" hangingPunct="1">
              <a:spcBef>
                <a:spcPct val="0"/>
              </a:spcBef>
            </a:pPr>
            <a:r>
              <a:rPr lang="en-US" smtClean="0"/>
              <a:t>80% customer satisfaction rate from Forrester Research survey</a:t>
            </a:r>
          </a:p>
          <a:p>
            <a:pPr eaLnBrk="1" hangingPunct="1">
              <a:spcBef>
                <a:spcPct val="0"/>
              </a:spcBef>
            </a:pPr>
            <a:r>
              <a:rPr lang="en-US" smtClean="0"/>
              <a:t>Rated #1 from PC magazine and American Customer Satisfaction Index for customer service</a:t>
            </a:r>
          </a:p>
          <a:p>
            <a:pPr eaLnBrk="1" hangingPunct="1">
              <a:spcBef>
                <a:spcPct val="0"/>
              </a:spcBef>
            </a:pPr>
            <a:endParaRPr lang="en-CA" smtClean="0"/>
          </a:p>
        </p:txBody>
      </p:sp>
      <p:sp>
        <p:nvSpPr>
          <p:cNvPr id="430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3E741E9-94C3-4686-A419-1B080870FFED}" type="slidenum">
              <a:rPr lang="en-CA" smtClean="0"/>
              <a:pPr fontAlgn="base">
                <a:spcBef>
                  <a:spcPct val="0"/>
                </a:spcBef>
                <a:spcAft>
                  <a:spcPct val="0"/>
                </a:spcAft>
                <a:defRPr/>
              </a:pPr>
              <a:t>8</a:t>
            </a:fld>
            <a:endParaRPr lang="en-CA"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CA" i="1" smtClean="0"/>
              <a:t>A lot of "business standard" software is available for it - such as Microsoft Word, Excel, Access, Outlook, etc.</a:t>
            </a:r>
            <a:r>
              <a:rPr lang="en-CA" smtClean="0"/>
              <a:t> </a:t>
            </a:r>
          </a:p>
          <a:p>
            <a:pPr eaLnBrk="1" hangingPunct="1">
              <a:spcBef>
                <a:spcPct val="0"/>
              </a:spcBef>
            </a:pPr>
            <a:r>
              <a:rPr lang="en-CA" smtClean="0"/>
              <a:t>- </a:t>
            </a:r>
            <a:r>
              <a:rPr lang="en-CA" i="1" smtClean="0"/>
              <a:t>A PC and the consoles will most likely always be the gamer's choice.</a:t>
            </a:r>
            <a:r>
              <a:rPr lang="en-CA" smtClean="0"/>
              <a:t> </a:t>
            </a:r>
          </a:p>
          <a:p>
            <a:pPr eaLnBrk="1" hangingPunct="1">
              <a:spcBef>
                <a:spcPct val="0"/>
              </a:spcBef>
            </a:pPr>
            <a:r>
              <a:rPr lang="en-CA" smtClean="0"/>
              <a:t>- </a:t>
            </a:r>
            <a:r>
              <a:rPr lang="en-CA" i="1" smtClean="0"/>
              <a:t>Great for large companies</a:t>
            </a:r>
            <a:r>
              <a:rPr lang="en-CA" smtClean="0"/>
              <a:t> </a:t>
            </a:r>
          </a:p>
          <a:p>
            <a:pPr eaLnBrk="1" hangingPunct="1">
              <a:spcBef>
                <a:spcPct val="0"/>
              </a:spcBef>
            </a:pPr>
            <a:r>
              <a:rPr lang="en-CA" smtClean="0"/>
              <a:t>- </a:t>
            </a:r>
            <a:r>
              <a:rPr lang="en-CA" i="1" smtClean="0"/>
              <a:t>Open and powerful hardware platform, which can provide effective and reliable control, with no requirement for additional processors or complex hardware additions.</a:t>
            </a:r>
            <a:r>
              <a:rPr lang="en-CA" smtClean="0"/>
              <a:t> </a:t>
            </a:r>
          </a:p>
          <a:p>
            <a:pPr eaLnBrk="1" hangingPunct="1">
              <a:spcBef>
                <a:spcPct val="0"/>
              </a:spcBef>
            </a:pPr>
            <a:r>
              <a:rPr lang="en-CA" smtClean="0"/>
              <a:t>- </a:t>
            </a:r>
            <a:r>
              <a:rPr lang="en-CA" i="1" smtClean="0"/>
              <a:t>Centralized structure, reduced hardware costs, fewer interfaces, easy upgrade paths, full integration and high reliability.</a:t>
            </a:r>
            <a:r>
              <a:rPr lang="en-CA" smtClean="0"/>
              <a:t> </a:t>
            </a:r>
          </a:p>
          <a:p>
            <a:pPr eaLnBrk="1" hangingPunct="1">
              <a:spcBef>
                <a:spcPct val="0"/>
              </a:spcBef>
            </a:pPr>
            <a:endParaRPr lang="en-CA" smtClean="0"/>
          </a:p>
        </p:txBody>
      </p:sp>
      <p:sp>
        <p:nvSpPr>
          <p:cNvPr id="450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23C150B-CAFB-41BD-A40B-28B33DB86B9E}" type="slidenum">
              <a:rPr lang="en-CA" smtClean="0"/>
              <a:pPr fontAlgn="base">
                <a:spcBef>
                  <a:spcPct val="0"/>
                </a:spcBef>
                <a:spcAft>
                  <a:spcPct val="0"/>
                </a:spcAft>
                <a:defRPr/>
              </a:pPr>
              <a:t>9</a:t>
            </a:fld>
            <a:endParaRPr lang="en-CA"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Upgrades allow personal</a:t>
            </a:r>
          </a:p>
          <a:p>
            <a:pPr eaLnBrk="1" hangingPunct="1">
              <a:spcBef>
                <a:spcPct val="0"/>
              </a:spcBef>
            </a:pPr>
            <a:r>
              <a:rPr lang="en-US" smtClean="0"/>
              <a:t>Easy to find, more of it</a:t>
            </a:r>
          </a:p>
          <a:p>
            <a:pPr eaLnBrk="1" hangingPunct="1">
              <a:spcBef>
                <a:spcPct val="0"/>
              </a:spcBef>
            </a:pPr>
            <a:r>
              <a:rPr lang="en-US" smtClean="0"/>
              <a:t>Games are mostly for pcs</a:t>
            </a:r>
          </a:p>
        </p:txBody>
      </p:sp>
      <p:sp>
        <p:nvSpPr>
          <p:cNvPr id="471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6C47778-8B4E-48D6-A1B3-4D7CA78A3589}" type="slidenum">
              <a:rPr lang="en-CA" smtClean="0"/>
              <a:pPr fontAlgn="base">
                <a:spcBef>
                  <a:spcPct val="0"/>
                </a:spcBef>
                <a:spcAft>
                  <a:spcPct val="0"/>
                </a:spcAft>
                <a:defRPr/>
              </a:pPr>
              <a:t>10</a:t>
            </a:fld>
            <a:endParaRPr lang="en-CA"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TextEdit="1"/>
          </p:cNvSpPr>
          <p:nvPr>
            <p:ph type="sldImg"/>
          </p:nvPr>
        </p:nvSpPr>
        <p:spPr bwMode="auto">
          <a:noFill/>
          <a:ln>
            <a:solidFill>
              <a:srgbClr val="000000"/>
            </a:solidFill>
            <a:miter lim="800000"/>
            <a:headEnd/>
            <a:tailEnd/>
          </a:ln>
        </p:spPr>
      </p:sp>
      <p:sp>
        <p:nvSpPr>
          <p:cNvPr id="28675"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-security programs are around 50 dollars per year while mac has no program because computer hackers don’t bother to make iruses for only 10% of the population of people who have computers use mac</a:t>
            </a:r>
          </a:p>
          <a:p>
            <a:pPr eaLnBrk="1" hangingPunct="1"/>
            <a:r>
              <a:rPr lang="en-US" smtClean="0"/>
              <a:t>-2.5 hours average a PC’s battery which isn’t reasonable to people on the go who aren’t always close to power hookups, need to make business presentations etc</a:t>
            </a:r>
          </a:p>
          <a:p>
            <a:pPr eaLnBrk="1" hangingPunct="1"/>
            <a:r>
              <a:rPr lang="en-US" smtClean="0"/>
              <a:t>-for example there's iLife, the suite of multimedia tools that comes standard on the Mac. With iLife you can organize photos and home movies and turn them into watchable DVDs. Garageband helps you create your own music and another iLife element aids in Web site creation.</a:t>
            </a:r>
          </a:p>
          <a:p>
            <a:pPr eaLnBrk="1" hangingPunct="1"/>
            <a:r>
              <a:rPr lang="en-US" smtClean="0"/>
              <a:t>Pc’s will have to buy a video-editing program that usually costs $80, and CyberLink DVD Suite, which runs $104. But if she wants Adobe's (ADBE) Photoshop Elements, including a membership in Photoshop.com Plus, she'll need to shell out about $140.  Sonic Solutions' (SNIC) Roxio Creator 2009, which combines video-editing and DVD-creating tools, will cost another $100. And the closest equivalent to Garageband on Windows is Cubase Sequel and it goes for another $100.</a:t>
            </a:r>
          </a:p>
          <a:p>
            <a:pPr eaLnBrk="1" hangingPunct="1"/>
            <a:r>
              <a:rPr lang="en-US" smtClean="0"/>
              <a:t>	- pcs maybe cheaper but more software needs to be purchased to get it up to speed with a mac</a:t>
            </a:r>
          </a:p>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TextEdit="1"/>
          </p:cNvSpPr>
          <p:nvPr>
            <p:ph type="sldImg"/>
          </p:nvPr>
        </p:nvSpPr>
        <p:spPr bwMode="auto">
          <a:noFill/>
          <a:ln>
            <a:solidFill>
              <a:srgbClr val="000000"/>
            </a:solidFill>
            <a:miter lim="800000"/>
            <a:headEnd/>
            <a:tailEnd/>
          </a:ln>
        </p:spPr>
      </p:sp>
      <p:sp>
        <p:nvSpPr>
          <p:cNvPr id="29699"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Dell also dropped 5 percent after raising its ranking last year. Dell's problem is customers' perception of product reliability as well as service, Compaq, </a:t>
            </a:r>
            <a:r>
              <a:rPr lang="en-US" smtClean="0">
                <a:hlinkClick r:id="rId3" tooltip="HP closes book on Compaq deal -- 2002-05-03T13:10:00Z"/>
              </a:rPr>
              <a:t>acquired by HP in 2002</a:t>
            </a:r>
            <a:r>
              <a:rPr lang="en-US" smtClean="0"/>
              <a:t>, is ranked 73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4" name="Freeform 3"/>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lang="en-US"/>
          </a:p>
        </p:txBody>
      </p:sp>
      <p:sp>
        <p:nvSpPr>
          <p:cNvPr id="5" name="Freeform 4"/>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lang="en-US"/>
          </a:p>
        </p:txBody>
      </p:sp>
      <p:sp>
        <p:nvSpPr>
          <p:cNvPr id="9" name="Title 8"/>
          <p:cNvSpPr>
            <a:spLocks noGrp="1"/>
          </p:cNvSpPr>
          <p:nvPr>
            <p:ph type="ctrTitle"/>
          </p:nvPr>
        </p:nvSpPr>
        <p:spPr>
          <a:xfrm>
            <a:off x="429064" y="3337560"/>
            <a:ext cx="6480048"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smtClean="0"/>
              <a:t>Click to edit Master title style</a:t>
            </a:r>
            <a:endParaRPr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6" name="Date Placeholder 29"/>
          <p:cNvSpPr>
            <a:spLocks noGrp="1"/>
          </p:cNvSpPr>
          <p:nvPr>
            <p:ph type="dt" sz="half" idx="10"/>
          </p:nvPr>
        </p:nvSpPr>
        <p:spPr/>
        <p:txBody>
          <a:bodyPr/>
          <a:lstStyle>
            <a:lvl1pPr>
              <a:defRPr/>
            </a:lvl1pPr>
          </a:lstStyle>
          <a:p>
            <a:pPr>
              <a:defRPr/>
            </a:pPr>
            <a:fld id="{7785219E-F1E3-4D04-856D-A8FB121EEAF4}" type="datetime1">
              <a:rPr lang="en-US"/>
              <a:pPr>
                <a:defRPr/>
              </a:pPr>
              <a:t>12/1/2009</a:t>
            </a:fld>
            <a:endParaRPr lang="en-CA"/>
          </a:p>
        </p:txBody>
      </p:sp>
      <p:sp>
        <p:nvSpPr>
          <p:cNvPr id="7" name="Footer Placeholder 18"/>
          <p:cNvSpPr>
            <a:spLocks noGrp="1"/>
          </p:cNvSpPr>
          <p:nvPr>
            <p:ph type="ftr" sz="quarter" idx="11"/>
          </p:nvPr>
        </p:nvSpPr>
        <p:spPr/>
        <p:txBody>
          <a:bodyPr/>
          <a:lstStyle>
            <a:lvl1pPr>
              <a:defRPr/>
            </a:lvl1pPr>
          </a:lstStyle>
          <a:p>
            <a:pPr>
              <a:defRPr/>
            </a:pPr>
            <a:r>
              <a:rPr lang="en-CA"/>
              <a:t>Mac Vs. PC</a:t>
            </a:r>
          </a:p>
        </p:txBody>
      </p:sp>
      <p:sp>
        <p:nvSpPr>
          <p:cNvPr id="8" name="Slide Number Placeholder 26"/>
          <p:cNvSpPr>
            <a:spLocks noGrp="1"/>
          </p:cNvSpPr>
          <p:nvPr>
            <p:ph type="sldNum" sz="quarter" idx="12"/>
          </p:nvPr>
        </p:nvSpPr>
        <p:spPr/>
        <p:txBody>
          <a:bodyPr/>
          <a:lstStyle>
            <a:lvl1pPr>
              <a:defRPr/>
            </a:lvl1pPr>
          </a:lstStyle>
          <a:p>
            <a:pPr>
              <a:defRPr/>
            </a:pPr>
            <a:fld id="{C17402CD-DD8A-4E0F-85E5-4103D85B8927}" type="slidenum">
              <a:rPr lang="en-CA"/>
              <a:pPr>
                <a:defRPr/>
              </a:pPr>
              <a:t>‹#›</a:t>
            </a:fld>
            <a:endParaRPr lang="en-CA"/>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272623F0-A4EF-41F8-8040-429EF8519C62}" type="datetime1">
              <a:rPr lang="en-US"/>
              <a:pPr>
                <a:defRPr/>
              </a:pPr>
              <a:t>12/1/2009</a:t>
            </a:fld>
            <a:endParaRPr lang="en-CA"/>
          </a:p>
        </p:txBody>
      </p:sp>
      <p:sp>
        <p:nvSpPr>
          <p:cNvPr id="5" name="Footer Placeholder 21"/>
          <p:cNvSpPr>
            <a:spLocks noGrp="1"/>
          </p:cNvSpPr>
          <p:nvPr>
            <p:ph type="ftr" sz="quarter" idx="11"/>
          </p:nvPr>
        </p:nvSpPr>
        <p:spPr/>
        <p:txBody>
          <a:bodyPr/>
          <a:lstStyle>
            <a:lvl1pPr>
              <a:defRPr/>
            </a:lvl1pPr>
          </a:lstStyle>
          <a:p>
            <a:pPr>
              <a:defRPr/>
            </a:pPr>
            <a:r>
              <a:rPr lang="en-CA"/>
              <a:t>Mac Vs. PC</a:t>
            </a:r>
          </a:p>
        </p:txBody>
      </p:sp>
      <p:sp>
        <p:nvSpPr>
          <p:cNvPr id="6" name="Slide Number Placeholder 17"/>
          <p:cNvSpPr>
            <a:spLocks noGrp="1"/>
          </p:cNvSpPr>
          <p:nvPr>
            <p:ph type="sldNum" sz="quarter" idx="12"/>
          </p:nvPr>
        </p:nvSpPr>
        <p:spPr/>
        <p:txBody>
          <a:bodyPr/>
          <a:lstStyle>
            <a:lvl1pPr>
              <a:defRPr/>
            </a:lvl1pPr>
          </a:lstStyle>
          <a:p>
            <a:pPr>
              <a:defRPr/>
            </a:pPr>
            <a:fld id="{455D0DA5-3D14-468C-B02D-70DE87309B2D}" type="slidenum">
              <a:rPr lang="en-CA"/>
              <a:pPr>
                <a:defRPr/>
              </a:pPr>
              <a:t>‹#›</a:t>
            </a:fld>
            <a:endParaRPr lang="en-CA"/>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DD50544C-82F5-4DD5-902F-CC1D574833AD}" type="datetime1">
              <a:rPr lang="en-US"/>
              <a:pPr>
                <a:defRPr/>
              </a:pPr>
              <a:t>12/1/2009</a:t>
            </a:fld>
            <a:endParaRPr lang="en-CA"/>
          </a:p>
        </p:txBody>
      </p:sp>
      <p:sp>
        <p:nvSpPr>
          <p:cNvPr id="5" name="Footer Placeholder 21"/>
          <p:cNvSpPr>
            <a:spLocks noGrp="1"/>
          </p:cNvSpPr>
          <p:nvPr>
            <p:ph type="ftr" sz="quarter" idx="11"/>
          </p:nvPr>
        </p:nvSpPr>
        <p:spPr/>
        <p:txBody>
          <a:bodyPr/>
          <a:lstStyle>
            <a:lvl1pPr>
              <a:defRPr/>
            </a:lvl1pPr>
          </a:lstStyle>
          <a:p>
            <a:pPr>
              <a:defRPr/>
            </a:pPr>
            <a:r>
              <a:rPr lang="en-CA"/>
              <a:t>Mac Vs. PC</a:t>
            </a:r>
          </a:p>
        </p:txBody>
      </p:sp>
      <p:sp>
        <p:nvSpPr>
          <p:cNvPr id="6" name="Slide Number Placeholder 17"/>
          <p:cNvSpPr>
            <a:spLocks noGrp="1"/>
          </p:cNvSpPr>
          <p:nvPr>
            <p:ph type="sldNum" sz="quarter" idx="12"/>
          </p:nvPr>
        </p:nvSpPr>
        <p:spPr/>
        <p:txBody>
          <a:bodyPr/>
          <a:lstStyle>
            <a:lvl1pPr>
              <a:defRPr/>
            </a:lvl1pPr>
          </a:lstStyle>
          <a:p>
            <a:pPr>
              <a:defRPr/>
            </a:pPr>
            <a:fld id="{283C3E39-2D3D-4632-B60C-B4062E60E42A}" type="slidenum">
              <a:rPr lang="en-CA"/>
              <a:pPr>
                <a:defRPr/>
              </a:pPr>
              <a:t>‹#›</a:t>
            </a:fld>
            <a:endParaRPr lang="en-CA"/>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756A5185-A0F0-48C7-ACE4-CB6FB87178BE}" type="datetime1">
              <a:rPr lang="en-US"/>
              <a:pPr>
                <a:defRPr/>
              </a:pPr>
              <a:t>12/1/2009</a:t>
            </a:fld>
            <a:endParaRPr lang="en-CA"/>
          </a:p>
        </p:txBody>
      </p:sp>
      <p:sp>
        <p:nvSpPr>
          <p:cNvPr id="5" name="Footer Placeholder 21"/>
          <p:cNvSpPr>
            <a:spLocks noGrp="1"/>
          </p:cNvSpPr>
          <p:nvPr>
            <p:ph type="ftr" sz="quarter" idx="11"/>
          </p:nvPr>
        </p:nvSpPr>
        <p:spPr/>
        <p:txBody>
          <a:bodyPr/>
          <a:lstStyle>
            <a:lvl1pPr>
              <a:defRPr/>
            </a:lvl1pPr>
          </a:lstStyle>
          <a:p>
            <a:pPr>
              <a:defRPr/>
            </a:pPr>
            <a:r>
              <a:rPr lang="en-CA"/>
              <a:t>Mac Vs. PC</a:t>
            </a:r>
          </a:p>
        </p:txBody>
      </p:sp>
      <p:sp>
        <p:nvSpPr>
          <p:cNvPr id="6" name="Slide Number Placeholder 17"/>
          <p:cNvSpPr>
            <a:spLocks noGrp="1"/>
          </p:cNvSpPr>
          <p:nvPr>
            <p:ph type="sldNum" sz="quarter" idx="12"/>
          </p:nvPr>
        </p:nvSpPr>
        <p:spPr/>
        <p:txBody>
          <a:bodyPr/>
          <a:lstStyle>
            <a:lvl1pPr>
              <a:defRPr/>
            </a:lvl1pPr>
          </a:lstStyle>
          <a:p>
            <a:pPr>
              <a:defRPr/>
            </a:pPr>
            <a:fld id="{5DBEC5B3-7697-4FEE-A3B4-8FD9254D26B6}" type="slidenum">
              <a:rPr lang="en-CA"/>
              <a:pPr>
                <a:defRPr/>
              </a:pPr>
              <a:t>‹#›</a:t>
            </a:fld>
            <a:endParaRPr lang="en-CA"/>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Freeform 3"/>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lang="en-US"/>
          </a:p>
        </p:txBody>
      </p:sp>
      <p:sp>
        <p:nvSpPr>
          <p:cNvPr id="5" name="Freeform 4"/>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1E3DCE66-3D1A-4E81-9E35-A67F155738A3}" type="datetime1">
              <a:rPr lang="en-US"/>
              <a:pPr>
                <a:defRPr/>
              </a:pPr>
              <a:t>12/1/2009</a:t>
            </a:fld>
            <a:endParaRPr lang="en-CA"/>
          </a:p>
        </p:txBody>
      </p:sp>
      <p:sp>
        <p:nvSpPr>
          <p:cNvPr id="7" name="Footer Placeholder 4"/>
          <p:cNvSpPr>
            <a:spLocks noGrp="1"/>
          </p:cNvSpPr>
          <p:nvPr>
            <p:ph type="ftr" sz="quarter" idx="11"/>
          </p:nvPr>
        </p:nvSpPr>
        <p:spPr/>
        <p:txBody>
          <a:bodyPr/>
          <a:lstStyle>
            <a:lvl1pPr>
              <a:defRPr/>
            </a:lvl1pPr>
          </a:lstStyle>
          <a:p>
            <a:pPr>
              <a:defRPr/>
            </a:pPr>
            <a:r>
              <a:rPr lang="en-CA"/>
              <a:t>Mac Vs. PC</a:t>
            </a:r>
          </a:p>
        </p:txBody>
      </p:sp>
      <p:sp>
        <p:nvSpPr>
          <p:cNvPr id="8" name="Slide Number Placeholder 5"/>
          <p:cNvSpPr>
            <a:spLocks noGrp="1"/>
          </p:cNvSpPr>
          <p:nvPr>
            <p:ph type="sldNum" sz="quarter" idx="12"/>
          </p:nvPr>
        </p:nvSpPr>
        <p:spPr/>
        <p:txBody>
          <a:bodyPr/>
          <a:lstStyle>
            <a:lvl1pPr>
              <a:defRPr/>
            </a:lvl1pPr>
          </a:lstStyle>
          <a:p>
            <a:pPr>
              <a:defRPr/>
            </a:pPr>
            <a:fld id="{B2C88603-BE4C-4933-82A5-D8D4330883CB}" type="slidenum">
              <a:rPr lang="en-CA"/>
              <a:pPr>
                <a:defRPr/>
              </a:pPr>
              <a:t>‹#›</a:t>
            </a:fld>
            <a:endParaRPr lang="en-CA"/>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795BBD8F-3C7A-4D1D-B2DE-B09F987E2CB2}" type="datetime1">
              <a:rPr lang="en-US"/>
              <a:pPr>
                <a:defRPr/>
              </a:pPr>
              <a:t>12/1/2009</a:t>
            </a:fld>
            <a:endParaRPr lang="en-CA"/>
          </a:p>
        </p:txBody>
      </p:sp>
      <p:sp>
        <p:nvSpPr>
          <p:cNvPr id="6" name="Footer Placeholder 21"/>
          <p:cNvSpPr>
            <a:spLocks noGrp="1"/>
          </p:cNvSpPr>
          <p:nvPr>
            <p:ph type="ftr" sz="quarter" idx="11"/>
          </p:nvPr>
        </p:nvSpPr>
        <p:spPr/>
        <p:txBody>
          <a:bodyPr/>
          <a:lstStyle>
            <a:lvl1pPr>
              <a:defRPr/>
            </a:lvl1pPr>
          </a:lstStyle>
          <a:p>
            <a:pPr>
              <a:defRPr/>
            </a:pPr>
            <a:r>
              <a:rPr lang="en-CA"/>
              <a:t>Mac Vs. PC</a:t>
            </a:r>
          </a:p>
        </p:txBody>
      </p:sp>
      <p:sp>
        <p:nvSpPr>
          <p:cNvPr id="7" name="Slide Number Placeholder 17"/>
          <p:cNvSpPr>
            <a:spLocks noGrp="1"/>
          </p:cNvSpPr>
          <p:nvPr>
            <p:ph type="sldNum" sz="quarter" idx="12"/>
          </p:nvPr>
        </p:nvSpPr>
        <p:spPr/>
        <p:txBody>
          <a:bodyPr/>
          <a:lstStyle>
            <a:lvl1pPr>
              <a:defRPr/>
            </a:lvl1pPr>
          </a:lstStyle>
          <a:p>
            <a:pPr>
              <a:defRPr/>
            </a:pPr>
            <a:fld id="{2F8EC089-A8BE-43BF-8CF1-A3961FF843EA}" type="slidenum">
              <a:rPr lang="en-CA"/>
              <a:pPr>
                <a:defRPr/>
              </a:pPr>
              <a:t>‹#›</a:t>
            </a:fld>
            <a:endParaRPr lang="en-CA"/>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5486400"/>
            <a:ext cx="4040188"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4C9F9725-FAD9-4213-9ECA-492DFA4D6DC8}" type="datetime1">
              <a:rPr lang="en-US"/>
              <a:pPr>
                <a:defRPr/>
              </a:pPr>
              <a:t>12/1/2009</a:t>
            </a:fld>
            <a:endParaRPr lang="en-CA"/>
          </a:p>
        </p:txBody>
      </p:sp>
      <p:sp>
        <p:nvSpPr>
          <p:cNvPr id="8" name="Footer Placeholder 7"/>
          <p:cNvSpPr>
            <a:spLocks noGrp="1"/>
          </p:cNvSpPr>
          <p:nvPr>
            <p:ph type="ftr" sz="quarter" idx="11"/>
          </p:nvPr>
        </p:nvSpPr>
        <p:spPr/>
        <p:txBody>
          <a:bodyPr/>
          <a:lstStyle>
            <a:lvl1pPr>
              <a:defRPr/>
            </a:lvl1pPr>
          </a:lstStyle>
          <a:p>
            <a:pPr>
              <a:defRPr/>
            </a:pPr>
            <a:r>
              <a:rPr lang="en-CA"/>
              <a:t>Mac Vs. PC</a:t>
            </a:r>
          </a:p>
        </p:txBody>
      </p:sp>
      <p:sp>
        <p:nvSpPr>
          <p:cNvPr id="9" name="Slide Number Placeholder 8"/>
          <p:cNvSpPr>
            <a:spLocks noGrp="1"/>
          </p:cNvSpPr>
          <p:nvPr>
            <p:ph type="sldNum" sz="quarter" idx="12"/>
          </p:nvPr>
        </p:nvSpPr>
        <p:spPr/>
        <p:txBody>
          <a:bodyPr/>
          <a:lstStyle>
            <a:lvl1pPr>
              <a:defRPr/>
            </a:lvl1pPr>
          </a:lstStyle>
          <a:p>
            <a:pPr>
              <a:defRPr/>
            </a:pPr>
            <a:fld id="{1E69E211-18BC-47A3-94B3-E232FD954A00}" type="slidenum">
              <a:rPr lang="en-CA"/>
              <a:pPr>
                <a:defRPr/>
              </a:pPr>
              <a:t>‹#›</a:t>
            </a:fld>
            <a:endParaRPr lang="en-CA"/>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lstStyle>
            <a:lvl1pPr algn="l">
              <a:defRPr sz="4600"/>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C360C861-32DB-46FA-8026-58A78272E7E9}" type="datetime1">
              <a:rPr lang="en-US"/>
              <a:pPr>
                <a:defRPr/>
              </a:pPr>
              <a:t>12/1/2009</a:t>
            </a:fld>
            <a:endParaRPr lang="en-CA"/>
          </a:p>
        </p:txBody>
      </p:sp>
      <p:sp>
        <p:nvSpPr>
          <p:cNvPr id="4" name="Footer Placeholder 21"/>
          <p:cNvSpPr>
            <a:spLocks noGrp="1"/>
          </p:cNvSpPr>
          <p:nvPr>
            <p:ph type="ftr" sz="quarter" idx="11"/>
          </p:nvPr>
        </p:nvSpPr>
        <p:spPr/>
        <p:txBody>
          <a:bodyPr/>
          <a:lstStyle>
            <a:lvl1pPr>
              <a:defRPr/>
            </a:lvl1pPr>
          </a:lstStyle>
          <a:p>
            <a:pPr>
              <a:defRPr/>
            </a:pPr>
            <a:r>
              <a:rPr lang="en-CA"/>
              <a:t>Mac Vs. PC</a:t>
            </a:r>
          </a:p>
        </p:txBody>
      </p:sp>
      <p:sp>
        <p:nvSpPr>
          <p:cNvPr id="5" name="Slide Number Placeholder 17"/>
          <p:cNvSpPr>
            <a:spLocks noGrp="1"/>
          </p:cNvSpPr>
          <p:nvPr>
            <p:ph type="sldNum" sz="quarter" idx="12"/>
          </p:nvPr>
        </p:nvSpPr>
        <p:spPr/>
        <p:txBody>
          <a:bodyPr/>
          <a:lstStyle>
            <a:lvl1pPr>
              <a:defRPr/>
            </a:lvl1pPr>
          </a:lstStyle>
          <a:p>
            <a:pPr>
              <a:defRPr/>
            </a:pPr>
            <a:fld id="{FD932F80-92FC-4870-86A4-1EB8B4F982E7}" type="slidenum">
              <a:rPr lang="en-CA"/>
              <a:pPr>
                <a:defRPr/>
              </a:pPr>
              <a:t>‹#›</a:t>
            </a:fld>
            <a:endParaRPr lang="en-CA"/>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DD8E94AD-8568-4CDF-B887-41209B958DF1}" type="datetime1">
              <a:rPr lang="en-US"/>
              <a:pPr>
                <a:defRPr/>
              </a:pPr>
              <a:t>12/1/2009</a:t>
            </a:fld>
            <a:endParaRPr lang="en-CA"/>
          </a:p>
        </p:txBody>
      </p:sp>
      <p:sp>
        <p:nvSpPr>
          <p:cNvPr id="3" name="Footer Placeholder 21"/>
          <p:cNvSpPr>
            <a:spLocks noGrp="1"/>
          </p:cNvSpPr>
          <p:nvPr>
            <p:ph type="ftr" sz="quarter" idx="11"/>
          </p:nvPr>
        </p:nvSpPr>
        <p:spPr/>
        <p:txBody>
          <a:bodyPr/>
          <a:lstStyle>
            <a:lvl1pPr>
              <a:defRPr/>
            </a:lvl1pPr>
          </a:lstStyle>
          <a:p>
            <a:pPr>
              <a:defRPr/>
            </a:pPr>
            <a:r>
              <a:rPr lang="en-CA"/>
              <a:t>Mac Vs. PC</a:t>
            </a:r>
          </a:p>
        </p:txBody>
      </p:sp>
      <p:sp>
        <p:nvSpPr>
          <p:cNvPr id="4" name="Slide Number Placeholder 17"/>
          <p:cNvSpPr>
            <a:spLocks noGrp="1"/>
          </p:cNvSpPr>
          <p:nvPr>
            <p:ph type="sldNum" sz="quarter" idx="12"/>
          </p:nvPr>
        </p:nvSpPr>
        <p:spPr/>
        <p:txBody>
          <a:bodyPr/>
          <a:lstStyle>
            <a:lvl1pPr>
              <a:defRPr/>
            </a:lvl1pPr>
          </a:lstStyle>
          <a:p>
            <a:pPr>
              <a:defRPr/>
            </a:pPr>
            <a:fld id="{95642DF1-3AB2-4E73-B72F-4F10D164A8D0}" type="slidenum">
              <a:rPr lang="en-CA"/>
              <a:pPr>
                <a:defRPr/>
              </a:pPr>
              <a:t>‹#›</a:t>
            </a:fld>
            <a:endParaRPr lang="en-CA"/>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3AD743E0-219D-4950-B531-154A190FBF02}" type="datetime1">
              <a:rPr lang="en-US"/>
              <a:pPr>
                <a:defRPr/>
              </a:pPr>
              <a:t>12/1/2009</a:t>
            </a:fld>
            <a:endParaRPr lang="en-CA"/>
          </a:p>
        </p:txBody>
      </p:sp>
      <p:sp>
        <p:nvSpPr>
          <p:cNvPr id="6" name="Footer Placeholder 5"/>
          <p:cNvSpPr>
            <a:spLocks noGrp="1"/>
          </p:cNvSpPr>
          <p:nvPr>
            <p:ph type="ftr" sz="quarter" idx="11"/>
          </p:nvPr>
        </p:nvSpPr>
        <p:spPr/>
        <p:txBody>
          <a:bodyPr/>
          <a:lstStyle>
            <a:lvl1pPr>
              <a:defRPr/>
            </a:lvl1pPr>
          </a:lstStyle>
          <a:p>
            <a:pPr>
              <a:defRPr/>
            </a:pPr>
            <a:r>
              <a:rPr lang="en-CA"/>
              <a:t>Mac Vs. PC</a:t>
            </a:r>
          </a:p>
        </p:txBody>
      </p:sp>
      <p:sp>
        <p:nvSpPr>
          <p:cNvPr id="7" name="Slide Number Placeholder 6"/>
          <p:cNvSpPr>
            <a:spLocks noGrp="1"/>
          </p:cNvSpPr>
          <p:nvPr>
            <p:ph type="sldNum" sz="quarter" idx="12"/>
          </p:nvPr>
        </p:nvSpPr>
        <p:spPr>
          <a:xfrm>
            <a:off x="8156575" y="6421438"/>
            <a:ext cx="762000" cy="365125"/>
          </a:xfrm>
        </p:spPr>
        <p:txBody>
          <a:bodyPr/>
          <a:lstStyle>
            <a:lvl1pPr>
              <a:defRPr/>
            </a:lvl1pPr>
          </a:lstStyle>
          <a:p>
            <a:pPr>
              <a:defRPr/>
            </a:pPr>
            <a:fld id="{E7FC7C4B-7C2F-449A-A33D-9CF6EF42AB1B}" type="slidenum">
              <a:rPr lang="en-CA"/>
              <a:pPr>
                <a:defRPr/>
              </a:pPr>
              <a:t>‹#›</a:t>
            </a:fld>
            <a:endParaRPr lang="en-CA"/>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7D679534-927F-4525-B065-2EA928DE30E3}" type="datetime1">
              <a:rPr lang="en-US"/>
              <a:pPr>
                <a:defRPr/>
              </a:pPr>
              <a:t>12/1/2009</a:t>
            </a:fld>
            <a:endParaRPr lang="en-CA"/>
          </a:p>
        </p:txBody>
      </p:sp>
      <p:sp>
        <p:nvSpPr>
          <p:cNvPr id="6" name="Footer Placeholder 5"/>
          <p:cNvSpPr>
            <a:spLocks noGrp="1"/>
          </p:cNvSpPr>
          <p:nvPr>
            <p:ph type="ftr" sz="quarter" idx="11"/>
          </p:nvPr>
        </p:nvSpPr>
        <p:spPr/>
        <p:txBody>
          <a:bodyPr/>
          <a:lstStyle>
            <a:lvl1pPr>
              <a:defRPr/>
            </a:lvl1pPr>
          </a:lstStyle>
          <a:p>
            <a:pPr>
              <a:defRPr/>
            </a:pPr>
            <a:r>
              <a:rPr lang="en-CA"/>
              <a:t>Mac Vs. PC</a:t>
            </a:r>
          </a:p>
        </p:txBody>
      </p:sp>
      <p:sp>
        <p:nvSpPr>
          <p:cNvPr id="7" name="Slide Number Placeholder 6"/>
          <p:cNvSpPr>
            <a:spLocks noGrp="1"/>
          </p:cNvSpPr>
          <p:nvPr>
            <p:ph type="sldNum" sz="quarter" idx="12"/>
          </p:nvPr>
        </p:nvSpPr>
        <p:spPr/>
        <p:txBody>
          <a:bodyPr/>
          <a:lstStyle>
            <a:lvl1pPr>
              <a:defRPr/>
            </a:lvl1pPr>
          </a:lstStyle>
          <a:p>
            <a:pPr>
              <a:defRPr/>
            </a:pPr>
            <a:fld id="{46E3AA30-7FA8-47EC-BA66-3C5DA6A86B1C}" type="slidenum">
              <a:rPr lang="en-CA"/>
              <a:pPr>
                <a:defRPr/>
              </a:pPr>
              <a:t>‹#›</a:t>
            </a:fld>
            <a:endParaRPr lang="en-CA"/>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lang="en-US"/>
          </a:p>
        </p:txBody>
      </p:sp>
      <p:sp>
        <p:nvSpPr>
          <p:cNvPr id="2052" name="Title Placeholder 8"/>
          <p:cNvSpPr>
            <a:spLocks noGrp="1"/>
          </p:cNvSpPr>
          <p:nvPr>
            <p:ph type="title"/>
          </p:nvPr>
        </p:nvSpPr>
        <p:spPr bwMode="auto">
          <a:xfrm>
            <a:off x="457200" y="274638"/>
            <a:ext cx="7467600" cy="11430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Master title style</a:t>
            </a:r>
          </a:p>
        </p:txBody>
      </p:sp>
      <p:sp>
        <p:nvSpPr>
          <p:cNvPr id="2053" name="Text Placeholder 29"/>
          <p:cNvSpPr>
            <a:spLocks noGrp="1"/>
          </p:cNvSpPr>
          <p:nvPr>
            <p:ph type="body" idx="1"/>
          </p:nvPr>
        </p:nvSpPr>
        <p:spPr bwMode="auto">
          <a:xfrm>
            <a:off x="457200" y="1600200"/>
            <a:ext cx="7467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421438"/>
            <a:ext cx="2133600" cy="365125"/>
          </a:xfrm>
          <a:prstGeom prst="rect">
            <a:avLst/>
          </a:prstGeom>
        </p:spPr>
        <p:txBody>
          <a:bodyPr vert="horz" bIns="0" anchor="b"/>
          <a:lstStyle>
            <a:lvl1pPr algn="l" eaLnBrk="1" latinLnBrk="0" hangingPunct="1">
              <a:defRPr kumimoji="0" sz="1000" smtClean="0">
                <a:solidFill>
                  <a:schemeClr val="tx2">
                    <a:shade val="50000"/>
                  </a:schemeClr>
                </a:solidFill>
              </a:defRPr>
            </a:lvl1pPr>
          </a:lstStyle>
          <a:p>
            <a:pPr>
              <a:defRPr/>
            </a:pPr>
            <a:fld id="{864E2738-28CE-4FAA-9186-FF17C9402AE8}" type="datetime1">
              <a:rPr lang="en-US"/>
              <a:pPr>
                <a:defRPr/>
              </a:pPr>
              <a:t>12/1/2009</a:t>
            </a:fld>
            <a:endParaRPr lang="en-CA"/>
          </a:p>
        </p:txBody>
      </p:sp>
      <p:sp>
        <p:nvSpPr>
          <p:cNvPr id="22" name="Footer Placeholder 21"/>
          <p:cNvSpPr>
            <a:spLocks noGrp="1"/>
          </p:cNvSpPr>
          <p:nvPr>
            <p:ph type="ftr" sz="quarter" idx="3"/>
          </p:nvPr>
        </p:nvSpPr>
        <p:spPr>
          <a:xfrm>
            <a:off x="3124200" y="6421438"/>
            <a:ext cx="2895600" cy="365125"/>
          </a:xfrm>
          <a:prstGeom prst="rect">
            <a:avLst/>
          </a:prstGeom>
        </p:spPr>
        <p:txBody>
          <a:bodyPr vert="horz" lIns="0" rIns="0" bIns="0" anchor="b"/>
          <a:lstStyle>
            <a:lvl1pPr algn="ctr" eaLnBrk="1" latinLnBrk="0" hangingPunct="1">
              <a:defRPr kumimoji="0" sz="1000" smtClean="0">
                <a:solidFill>
                  <a:schemeClr val="tx2">
                    <a:shade val="50000"/>
                  </a:schemeClr>
                </a:solidFill>
              </a:defRPr>
            </a:lvl1pPr>
          </a:lstStyle>
          <a:p>
            <a:pPr>
              <a:defRPr/>
            </a:pPr>
            <a:r>
              <a:rPr lang="en-CA"/>
              <a:t>Mac Vs. PC</a:t>
            </a:r>
            <a:endParaRPr lang="en-CA"/>
          </a:p>
        </p:txBody>
      </p:sp>
      <p:sp>
        <p:nvSpPr>
          <p:cNvPr id="18" name="Slide Number Placeholder 17"/>
          <p:cNvSpPr>
            <a:spLocks noGrp="1"/>
          </p:cNvSpPr>
          <p:nvPr>
            <p:ph type="sldNum" sz="quarter" idx="4"/>
          </p:nvPr>
        </p:nvSpPr>
        <p:spPr>
          <a:xfrm>
            <a:off x="8153400" y="6421438"/>
            <a:ext cx="762000" cy="365125"/>
          </a:xfrm>
          <a:prstGeom prst="rect">
            <a:avLst/>
          </a:prstGeom>
        </p:spPr>
        <p:txBody>
          <a:bodyPr vert="horz" lIns="0" tIns="0" rIns="0" bIns="0" anchor="b"/>
          <a:lstStyle>
            <a:lvl1pPr algn="r" eaLnBrk="1" latinLnBrk="0" hangingPunct="1">
              <a:defRPr kumimoji="0" sz="1000" smtClean="0">
                <a:solidFill>
                  <a:schemeClr val="tx2">
                    <a:shade val="50000"/>
                  </a:schemeClr>
                </a:solidFill>
              </a:defRPr>
            </a:lvl1pPr>
          </a:lstStyle>
          <a:p>
            <a:pPr>
              <a:defRPr/>
            </a:pPr>
            <a:fld id="{32B2CFF7-91AB-4A75-AC7E-0A41F82995B0}" type="slidenum">
              <a:rPr lang="en-CA"/>
              <a:pPr>
                <a:defRPr/>
              </a:pPr>
              <a:t>‹#›</a:t>
            </a:fld>
            <a:endParaRPr lang="en-CA"/>
          </a:p>
        </p:txBody>
      </p:sp>
    </p:spTree>
  </p:cSld>
  <p:clrMap bg1="dk1" tx1="lt1" bg2="dk2" tx2="lt2" accent1="accent1" accent2="accent2" accent3="accent3" accent4="accent4" accent5="accent5" accent6="accent6" hlink="hlink" folHlink="folHlink"/>
  <p:sldLayoutIdLst>
    <p:sldLayoutId id="2147483748" r:id="rId1"/>
    <p:sldLayoutId id="2147483742" r:id="rId2"/>
    <p:sldLayoutId id="2147483749" r:id="rId3"/>
    <p:sldLayoutId id="2147483743" r:id="rId4"/>
    <p:sldLayoutId id="2147483750" r:id="rId5"/>
    <p:sldLayoutId id="2147483744" r:id="rId6"/>
    <p:sldLayoutId id="2147483745" r:id="rId7"/>
    <p:sldLayoutId id="2147483751" r:id="rId8"/>
    <p:sldLayoutId id="2147483752" r:id="rId9"/>
    <p:sldLayoutId id="2147483746" r:id="rId10"/>
    <p:sldLayoutId id="2147483747" r:id="rId11"/>
  </p:sldLayoutIdLst>
  <p:transition>
    <p:fade/>
  </p:transition>
  <p:timing>
    <p:tnLst>
      <p:par>
        <p:cTn id="1" dur="indefinite" restart="never" nodeType="tmRoot"/>
      </p:par>
    </p:tnLst>
  </p:timing>
  <p:hf hdr="0" dt="0"/>
  <p:txStyles>
    <p:titleStyle>
      <a:lvl1pPr algn="l" rtl="0" fontAlgn="base">
        <a:spcBef>
          <a:spcPct val="0"/>
        </a:spcBef>
        <a:spcAft>
          <a:spcPct val="0"/>
        </a:spcAft>
        <a:defRPr sz="4600" kern="1200">
          <a:solidFill>
            <a:schemeClr val="tx1"/>
          </a:solidFill>
          <a:latin typeface="+mj-lt"/>
          <a:ea typeface="+mj-ea"/>
          <a:cs typeface="+mj-cs"/>
        </a:defRPr>
      </a:lvl1pPr>
      <a:lvl2pPr algn="l" rtl="0" fontAlgn="base">
        <a:spcBef>
          <a:spcPct val="0"/>
        </a:spcBef>
        <a:spcAft>
          <a:spcPct val="0"/>
        </a:spcAft>
        <a:defRPr sz="4600">
          <a:solidFill>
            <a:schemeClr val="tx1"/>
          </a:solidFill>
          <a:latin typeface="Franklin Gothic Book"/>
        </a:defRPr>
      </a:lvl2pPr>
      <a:lvl3pPr algn="l" rtl="0" fontAlgn="base">
        <a:spcBef>
          <a:spcPct val="0"/>
        </a:spcBef>
        <a:spcAft>
          <a:spcPct val="0"/>
        </a:spcAft>
        <a:defRPr sz="4600">
          <a:solidFill>
            <a:schemeClr val="tx1"/>
          </a:solidFill>
          <a:latin typeface="Franklin Gothic Book"/>
        </a:defRPr>
      </a:lvl3pPr>
      <a:lvl4pPr algn="l" rtl="0" fontAlgn="base">
        <a:spcBef>
          <a:spcPct val="0"/>
        </a:spcBef>
        <a:spcAft>
          <a:spcPct val="0"/>
        </a:spcAft>
        <a:defRPr sz="4600">
          <a:solidFill>
            <a:schemeClr val="tx1"/>
          </a:solidFill>
          <a:latin typeface="Franklin Gothic Book"/>
        </a:defRPr>
      </a:lvl4pPr>
      <a:lvl5pPr algn="l" rtl="0" fontAlgn="base">
        <a:spcBef>
          <a:spcPct val="0"/>
        </a:spcBef>
        <a:spcAft>
          <a:spcPct val="0"/>
        </a:spcAft>
        <a:defRPr sz="4600">
          <a:solidFill>
            <a:schemeClr val="tx1"/>
          </a:solidFill>
          <a:latin typeface="Franklin Gothic Book"/>
        </a:defRPr>
      </a:lvl5pPr>
      <a:lvl6pPr marL="457200" algn="l" rtl="0" fontAlgn="base">
        <a:spcBef>
          <a:spcPct val="0"/>
        </a:spcBef>
        <a:spcAft>
          <a:spcPct val="0"/>
        </a:spcAft>
        <a:defRPr sz="4600">
          <a:solidFill>
            <a:schemeClr val="tx1"/>
          </a:solidFill>
          <a:latin typeface="Franklin Gothic Book"/>
        </a:defRPr>
      </a:lvl6pPr>
      <a:lvl7pPr marL="914400" algn="l" rtl="0" fontAlgn="base">
        <a:spcBef>
          <a:spcPct val="0"/>
        </a:spcBef>
        <a:spcAft>
          <a:spcPct val="0"/>
        </a:spcAft>
        <a:defRPr sz="4600">
          <a:solidFill>
            <a:schemeClr val="tx1"/>
          </a:solidFill>
          <a:latin typeface="Franklin Gothic Book"/>
        </a:defRPr>
      </a:lvl7pPr>
      <a:lvl8pPr marL="1371600" algn="l" rtl="0" fontAlgn="base">
        <a:spcBef>
          <a:spcPct val="0"/>
        </a:spcBef>
        <a:spcAft>
          <a:spcPct val="0"/>
        </a:spcAft>
        <a:defRPr sz="4600">
          <a:solidFill>
            <a:schemeClr val="tx1"/>
          </a:solidFill>
          <a:latin typeface="Franklin Gothic Book"/>
        </a:defRPr>
      </a:lvl8pPr>
      <a:lvl9pPr marL="1828800" algn="l" rtl="0" fontAlgn="base">
        <a:spcBef>
          <a:spcPct val="0"/>
        </a:spcBef>
        <a:spcAft>
          <a:spcPct val="0"/>
        </a:spcAft>
        <a:defRPr sz="4600">
          <a:solidFill>
            <a:schemeClr val="tx1"/>
          </a:solidFill>
          <a:latin typeface="Franklin Gothic Book"/>
        </a:defRPr>
      </a:lvl9pPr>
    </p:titleStyle>
    <p:bodyStyle>
      <a:lvl1pPr marL="419100" indent="-382588" algn="l" rtl="0" fontAlgn="base">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722313" indent="-273050" algn="l" rtl="0" fontAlgn="base">
        <a:spcBef>
          <a:spcPct val="20000"/>
        </a:spcBef>
        <a:spcAft>
          <a:spcPct val="0"/>
        </a:spcAft>
        <a:buClr>
          <a:schemeClr val="accent1"/>
        </a:buClr>
        <a:buSzPct val="90000"/>
        <a:buFont typeface="Wingdings 2" pitchFamily="18" charset="2"/>
        <a:buChar char=""/>
        <a:defRPr sz="2600" kern="1200">
          <a:solidFill>
            <a:schemeClr val="tx1"/>
          </a:solidFill>
          <a:latin typeface="+mn-lt"/>
          <a:ea typeface="+mn-ea"/>
          <a:cs typeface="+mn-cs"/>
        </a:defRPr>
      </a:lvl2pPr>
      <a:lvl3pPr marL="1004888" indent="-255588" algn="l" rtl="0" fontAlgn="base">
        <a:spcBef>
          <a:spcPct val="20000"/>
        </a:spcBef>
        <a:spcAft>
          <a:spcPct val="0"/>
        </a:spcAft>
        <a:buClr>
          <a:schemeClr val="accent2"/>
        </a:buClr>
        <a:buSzPct val="85000"/>
        <a:buFont typeface="Arial" pitchFamily="34" charset="0"/>
        <a:buChar char="○"/>
        <a:defRPr sz="2400" kern="1200">
          <a:solidFill>
            <a:schemeClr val="tx1"/>
          </a:solidFill>
          <a:latin typeface="+mn-lt"/>
          <a:ea typeface="+mn-ea"/>
          <a:cs typeface="+mn-cs"/>
        </a:defRPr>
      </a:lvl3pPr>
      <a:lvl4pPr marL="1279525" indent="-236538" algn="l" rtl="0" fontAlgn="base">
        <a:spcBef>
          <a:spcPct val="20000"/>
        </a:spcBef>
        <a:spcAft>
          <a:spcPct val="0"/>
        </a:spcAft>
        <a:buClr>
          <a:srgbClr val="8D89A4"/>
        </a:buClr>
        <a:buSzPct val="90000"/>
        <a:buFont typeface="Wingdings 2" pitchFamily="18" charset="2"/>
        <a:buChar char=""/>
        <a:defRPr sz="2000" kern="1200">
          <a:solidFill>
            <a:schemeClr val="tx1"/>
          </a:solidFill>
          <a:latin typeface="+mn-lt"/>
          <a:ea typeface="+mn-ea"/>
          <a:cs typeface="+mn-cs"/>
        </a:defRPr>
      </a:lvl4pPr>
      <a:lvl5pPr marL="1489075" indent="-182563" algn="l" rtl="0" fontAlgn="base">
        <a:spcBef>
          <a:spcPct val="20000"/>
        </a:spcBef>
        <a:spcAft>
          <a:spcPct val="0"/>
        </a:spcAft>
        <a:buClr>
          <a:srgbClr val="748560"/>
        </a:buClr>
        <a:buSzPct val="100000"/>
        <a:buFont typeface="Arial" pitchFamily="34"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5.jpe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194" name="Picture 11" descr="T:\Documents and Settings\300158594\Local Settings\Temporary Internet Files\Content.IE5\O7JFV3D2\MPj04388650000[1].jpg"/>
          <p:cNvPicPr>
            <a:picLocks noChangeAspect="1" noChangeArrowheads="1"/>
          </p:cNvPicPr>
          <p:nvPr/>
        </p:nvPicPr>
        <p:blipFill>
          <a:blip r:embed="rId2" cstate="print"/>
          <a:srcRect/>
          <a:stretch>
            <a:fillRect/>
          </a:stretch>
        </p:blipFill>
        <p:spPr bwMode="auto">
          <a:xfrm>
            <a:off x="0" y="0"/>
            <a:ext cx="9144000" cy="9136063"/>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AE2265F1-2293-48BF-A1D0-66E4B6177F49}" type="slidenum">
              <a:rPr lang="en-CA"/>
              <a:pPr>
                <a:defRPr/>
              </a:pPr>
              <a:t>1</a:t>
            </a:fld>
            <a:endParaRPr lang="en-CA"/>
          </a:p>
        </p:txBody>
      </p:sp>
      <p:sp>
        <p:nvSpPr>
          <p:cNvPr id="4" name="Footer Placeholder 3"/>
          <p:cNvSpPr>
            <a:spLocks noGrp="1"/>
          </p:cNvSpPr>
          <p:nvPr>
            <p:ph type="ftr" sz="quarter" idx="11"/>
          </p:nvPr>
        </p:nvSpPr>
        <p:spPr/>
        <p:txBody>
          <a:bodyPr/>
          <a:lstStyle/>
          <a:p>
            <a:pPr>
              <a:defRPr/>
            </a:pPr>
            <a:r>
              <a:rPr lang="en-CA"/>
              <a:t>Mac Vs. PC</a:t>
            </a:r>
            <a:endParaRPr lang="en-CA"/>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normAutofit/>
          </a:bodyPr>
          <a:lstStyle/>
          <a:p>
            <a:pPr algn="ctr" fontAlgn="auto">
              <a:spcAft>
                <a:spcPts val="0"/>
              </a:spcAft>
              <a:defRPr/>
            </a:pPr>
            <a:r>
              <a:rPr lang="en-US" b="1" dirty="0" smtClean="0">
                <a:effectLst>
                  <a:outerShdw blurRad="38100" dist="38100" dir="2700000" algn="tl">
                    <a:srgbClr val="000000">
                      <a:alpha val="43137"/>
                    </a:srgbClr>
                  </a:outerShdw>
                </a:effectLst>
                <a:latin typeface="Cambria" pitchFamily="18" charset="0"/>
              </a:rPr>
              <a:t>ADVANTAGES OF PC</a:t>
            </a:r>
            <a:endParaRPr lang="en-CA" b="1" dirty="0" smtClean="0">
              <a:effectLst>
                <a:outerShdw blurRad="38100" dist="38100" dir="2700000" algn="tl">
                  <a:srgbClr val="000000">
                    <a:alpha val="43137"/>
                  </a:srgbClr>
                </a:outerShdw>
              </a:effectLst>
              <a:latin typeface="Cambria" pitchFamily="18" charset="0"/>
            </a:endParaRPr>
          </a:p>
        </p:txBody>
      </p:sp>
      <p:graphicFrame>
        <p:nvGraphicFramePr>
          <p:cNvPr id="8" name="Content Placeholder 7"/>
          <p:cNvGraphicFramePr>
            <a:graphicFrameLocks noGrp="1"/>
          </p:cNvGraphicFramePr>
          <p:nvPr>
            <p:ph idx="1"/>
          </p:nvPr>
        </p:nvGraphicFramePr>
        <p:xfrm>
          <a:off x="457200" y="1600200"/>
          <a:ext cx="7467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pPr>
              <a:defRPr/>
            </a:pPr>
            <a:fld id="{26AC177C-982D-47D2-B266-5DB478D9CDAE}" type="slidenum">
              <a:rPr lang="en-CA"/>
              <a:pPr>
                <a:defRPr/>
              </a:pPr>
              <a:t>10</a:t>
            </a:fld>
            <a:endParaRPr lang="en-CA"/>
          </a:p>
        </p:txBody>
      </p:sp>
      <p:sp>
        <p:nvSpPr>
          <p:cNvPr id="5" name="Footer Placeholder 4"/>
          <p:cNvSpPr>
            <a:spLocks noGrp="1"/>
          </p:cNvSpPr>
          <p:nvPr>
            <p:ph type="ftr" sz="quarter" idx="11"/>
          </p:nvPr>
        </p:nvSpPr>
        <p:spPr/>
        <p:txBody>
          <a:bodyPr/>
          <a:lstStyle/>
          <a:p>
            <a:pPr>
              <a:defRPr/>
            </a:pPr>
            <a:r>
              <a:rPr lang="en-CA"/>
              <a:t>Mac Vs. PC</a:t>
            </a:r>
            <a:endParaRPr lang="en-CA"/>
          </a:p>
        </p:txBody>
      </p:sp>
      <p:sp>
        <p:nvSpPr>
          <p:cNvPr id="10" name="Rounded Rectangle 9"/>
          <p:cNvSpPr/>
          <p:nvPr/>
        </p:nvSpPr>
        <p:spPr>
          <a:xfrm>
            <a:off x="3500438" y="3071813"/>
            <a:ext cx="1571625" cy="18573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6391" name="TextBox 12"/>
          <p:cNvSpPr txBox="1">
            <a:spLocks noChangeArrowheads="1"/>
          </p:cNvSpPr>
          <p:nvPr/>
        </p:nvSpPr>
        <p:spPr bwMode="auto">
          <a:xfrm>
            <a:off x="3429000" y="3786188"/>
            <a:ext cx="1714500" cy="415925"/>
          </a:xfrm>
          <a:prstGeom prst="rect">
            <a:avLst/>
          </a:prstGeom>
          <a:noFill/>
          <a:ln w="9525">
            <a:noFill/>
            <a:miter lim="800000"/>
            <a:headEnd/>
            <a:tailEnd/>
          </a:ln>
        </p:spPr>
        <p:txBody>
          <a:bodyPr>
            <a:spAutoFit/>
          </a:bodyPr>
          <a:lstStyle/>
          <a:p>
            <a:r>
              <a:rPr lang="en-CA" sz="2100"/>
              <a:t>Compatibility</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algn="ctr"/>
            <a:r>
              <a:rPr lang="en-US" b="1" smtClean="0">
                <a:latin typeface="Cambria" pitchFamily="18" charset="0"/>
              </a:rPr>
              <a:t>DISADVANTAGES OF PC</a:t>
            </a:r>
            <a:endParaRPr lang="en-CA" b="1" smtClean="0">
              <a:latin typeface="Cambria" pitchFamily="18" charset="0"/>
            </a:endParaRPr>
          </a:p>
        </p:txBody>
      </p:sp>
      <p:sp>
        <p:nvSpPr>
          <p:cNvPr id="17411" name="Content Placeholder 2"/>
          <p:cNvSpPr>
            <a:spLocks noGrp="1"/>
          </p:cNvSpPr>
          <p:nvPr>
            <p:ph idx="1"/>
          </p:nvPr>
        </p:nvSpPr>
        <p:spPr/>
        <p:txBody>
          <a:bodyPr/>
          <a:lstStyle/>
          <a:p>
            <a:r>
              <a:rPr lang="en-US" smtClean="0">
                <a:latin typeface="Cambria" pitchFamily="18" charset="0"/>
              </a:rPr>
              <a:t>Inconsistent parts</a:t>
            </a:r>
          </a:p>
          <a:p>
            <a:r>
              <a:rPr lang="en-US" smtClean="0">
                <a:latin typeface="Cambria" pitchFamily="18" charset="0"/>
              </a:rPr>
              <a:t>Reliability Issues</a:t>
            </a:r>
          </a:p>
          <a:p>
            <a:r>
              <a:rPr lang="en-US" smtClean="0">
                <a:latin typeface="Cambria" pitchFamily="18" charset="0"/>
              </a:rPr>
              <a:t>Many viruses</a:t>
            </a:r>
          </a:p>
          <a:p>
            <a:r>
              <a:rPr lang="en-US" smtClean="0">
                <a:latin typeface="Cambria" pitchFamily="18" charset="0"/>
              </a:rPr>
              <a:t>Low battery life</a:t>
            </a:r>
          </a:p>
          <a:p>
            <a:r>
              <a:rPr lang="en-US" smtClean="0">
                <a:latin typeface="Cambria" pitchFamily="18" charset="0"/>
              </a:rPr>
              <a:t>Lack of before purchase installments</a:t>
            </a:r>
          </a:p>
          <a:p>
            <a:pPr>
              <a:buFont typeface="Wingdings 2" pitchFamily="18" charset="2"/>
              <a:buNone/>
            </a:pPr>
            <a:endParaRPr lang="en-US" smtClean="0"/>
          </a:p>
          <a:p>
            <a:endParaRPr lang="en-US" smtClean="0"/>
          </a:p>
          <a:p>
            <a:endParaRPr lang="en-US" smtClean="0"/>
          </a:p>
          <a:p>
            <a:endParaRPr lang="en-CA" smtClean="0"/>
          </a:p>
        </p:txBody>
      </p:sp>
      <p:sp>
        <p:nvSpPr>
          <p:cNvPr id="4" name="Slide Number Placeholder 3"/>
          <p:cNvSpPr>
            <a:spLocks noGrp="1"/>
          </p:cNvSpPr>
          <p:nvPr>
            <p:ph type="sldNum" sz="quarter" idx="12"/>
          </p:nvPr>
        </p:nvSpPr>
        <p:spPr/>
        <p:txBody>
          <a:bodyPr/>
          <a:lstStyle/>
          <a:p>
            <a:pPr>
              <a:defRPr/>
            </a:pPr>
            <a:fld id="{27BDF796-BBE7-4512-B099-1B56534E9A0C}" type="slidenum">
              <a:rPr lang="en-CA"/>
              <a:pPr>
                <a:defRPr/>
              </a:pPr>
              <a:t>11</a:t>
            </a:fld>
            <a:endParaRPr lang="en-CA"/>
          </a:p>
        </p:txBody>
      </p:sp>
      <p:sp>
        <p:nvSpPr>
          <p:cNvPr id="5" name="Footer Placeholder 4"/>
          <p:cNvSpPr>
            <a:spLocks noGrp="1"/>
          </p:cNvSpPr>
          <p:nvPr>
            <p:ph type="ftr" sz="quarter" idx="11"/>
          </p:nvPr>
        </p:nvSpPr>
        <p:spPr/>
        <p:txBody>
          <a:bodyPr/>
          <a:lstStyle/>
          <a:p>
            <a:pPr>
              <a:defRPr/>
            </a:pPr>
            <a:r>
              <a:rPr lang="en-CA"/>
              <a:t>Mac Vs. PC</a:t>
            </a:r>
            <a:endParaRPr lang="en-CA"/>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5000" b="-25000"/>
          </a:stretch>
        </a:blip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214438" y="2071688"/>
          <a:ext cx="7467600" cy="3073400"/>
        </p:xfrm>
        <a:graphic>
          <a:graphicData uri="http://schemas.openxmlformats.org/drawingml/2006/table">
            <a:tbl>
              <a:tblPr firstRow="1" bandRow="1">
                <a:tableStyleId>{5C22544A-7EE6-4342-B048-85BDC9FD1C3A}</a:tableStyleId>
              </a:tblPr>
              <a:tblGrid>
                <a:gridCol w="2489200"/>
                <a:gridCol w="2489200"/>
                <a:gridCol w="2489200"/>
              </a:tblGrid>
              <a:tr h="370840">
                <a:tc>
                  <a:txBody>
                    <a:bodyPr/>
                    <a:lstStyle/>
                    <a:p>
                      <a:pPr algn="ctr"/>
                      <a:r>
                        <a:rPr lang="en-US" sz="3200" dirty="0" smtClean="0">
                          <a:latin typeface="Cambria" pitchFamily="18" charset="0"/>
                        </a:rPr>
                        <a:t>Preference</a:t>
                      </a:r>
                      <a:endParaRPr lang="en-CA" sz="3200" dirty="0">
                        <a:latin typeface="Cambria" pitchFamily="18" charset="0"/>
                      </a:endParaRPr>
                    </a:p>
                  </a:txBody>
                  <a:tcPr/>
                </a:tc>
                <a:tc>
                  <a:txBody>
                    <a:bodyPr/>
                    <a:lstStyle/>
                    <a:p>
                      <a:pPr algn="ctr"/>
                      <a:r>
                        <a:rPr lang="en-US" sz="3200" dirty="0" smtClean="0">
                          <a:latin typeface="Cambria" pitchFamily="18" charset="0"/>
                        </a:rPr>
                        <a:t>Mac</a:t>
                      </a:r>
                      <a:endParaRPr lang="en-CA" sz="3200" dirty="0">
                        <a:latin typeface="Cambria" pitchFamily="18" charset="0"/>
                      </a:endParaRPr>
                    </a:p>
                  </a:txBody>
                  <a:tcPr/>
                </a:tc>
                <a:tc>
                  <a:txBody>
                    <a:bodyPr/>
                    <a:lstStyle/>
                    <a:p>
                      <a:pPr algn="ctr"/>
                      <a:r>
                        <a:rPr lang="en-US" sz="3200" dirty="0" smtClean="0">
                          <a:latin typeface="Cambria" pitchFamily="18" charset="0"/>
                        </a:rPr>
                        <a:t>PC</a:t>
                      </a:r>
                      <a:endParaRPr lang="en-CA" sz="3200" dirty="0">
                        <a:latin typeface="Cambria" pitchFamily="18" charset="0"/>
                      </a:endParaRPr>
                    </a:p>
                  </a:txBody>
                  <a:tcPr/>
                </a:tc>
              </a:tr>
              <a:tr h="370840">
                <a:tc>
                  <a:txBody>
                    <a:bodyPr/>
                    <a:lstStyle/>
                    <a:p>
                      <a:pPr algn="l"/>
                      <a:r>
                        <a:rPr lang="en-US" b="1" i="0" dirty="0" smtClean="0">
                          <a:latin typeface="Cambria" pitchFamily="18" charset="0"/>
                        </a:rPr>
                        <a:t>Gaming</a:t>
                      </a:r>
                      <a:endParaRPr lang="en-CA" b="1" i="0" dirty="0">
                        <a:latin typeface="Cambria" pitchFamily="18" charset="0"/>
                      </a:endParaRPr>
                    </a:p>
                  </a:txBody>
                  <a:tcPr/>
                </a:tc>
                <a:tc>
                  <a:txBody>
                    <a:bodyPr/>
                    <a:lstStyle/>
                    <a:p>
                      <a:endParaRPr lang="en-CA" dirty="0"/>
                    </a:p>
                  </a:txBody>
                  <a:tcPr/>
                </a:tc>
                <a:tc>
                  <a:txBody>
                    <a:bodyPr/>
                    <a:lstStyle/>
                    <a:p>
                      <a:endParaRPr lang="en-CA" dirty="0"/>
                    </a:p>
                  </a:txBody>
                  <a:tcPr/>
                </a:tc>
              </a:tr>
              <a:tr h="370840">
                <a:tc>
                  <a:txBody>
                    <a:bodyPr/>
                    <a:lstStyle/>
                    <a:p>
                      <a:pPr algn="l"/>
                      <a:r>
                        <a:rPr lang="en-US" b="1" i="0" dirty="0" smtClean="0">
                          <a:latin typeface="Cambria" pitchFamily="18" charset="0"/>
                        </a:rPr>
                        <a:t>Accessibility</a:t>
                      </a:r>
                      <a:endParaRPr lang="en-CA" b="1" i="0" dirty="0">
                        <a:latin typeface="Cambria" pitchFamily="18" charset="0"/>
                      </a:endParaRPr>
                    </a:p>
                  </a:txBody>
                  <a:tcPr/>
                </a:tc>
                <a:tc>
                  <a:txBody>
                    <a:bodyPr/>
                    <a:lstStyle/>
                    <a:p>
                      <a:endParaRPr lang="en-CA"/>
                    </a:p>
                  </a:txBody>
                  <a:tcPr/>
                </a:tc>
                <a:tc>
                  <a:txBody>
                    <a:bodyPr/>
                    <a:lstStyle/>
                    <a:p>
                      <a:endParaRPr lang="en-CA" dirty="0"/>
                    </a:p>
                  </a:txBody>
                  <a:tcPr/>
                </a:tc>
              </a:tr>
              <a:tr h="370840">
                <a:tc>
                  <a:txBody>
                    <a:bodyPr/>
                    <a:lstStyle/>
                    <a:p>
                      <a:pPr algn="l"/>
                      <a:r>
                        <a:rPr lang="en-US" b="1" i="0" dirty="0" smtClean="0">
                          <a:latin typeface="Cambria" pitchFamily="18" charset="0"/>
                        </a:rPr>
                        <a:t>Low</a:t>
                      </a:r>
                      <a:r>
                        <a:rPr lang="en-US" b="1" i="0" baseline="0" dirty="0" smtClean="0">
                          <a:latin typeface="Cambria" pitchFamily="18" charset="0"/>
                        </a:rPr>
                        <a:t> Cost</a:t>
                      </a:r>
                      <a:endParaRPr lang="en-CA" b="1" i="0" dirty="0">
                        <a:latin typeface="Cambria" pitchFamily="18" charset="0"/>
                      </a:endParaRPr>
                    </a:p>
                  </a:txBody>
                  <a:tcPr/>
                </a:tc>
                <a:tc>
                  <a:txBody>
                    <a:bodyPr/>
                    <a:lstStyle/>
                    <a:p>
                      <a:endParaRPr lang="en-CA"/>
                    </a:p>
                  </a:txBody>
                  <a:tcPr/>
                </a:tc>
                <a:tc>
                  <a:txBody>
                    <a:bodyPr/>
                    <a:lstStyle/>
                    <a:p>
                      <a:endParaRPr lang="en-CA"/>
                    </a:p>
                  </a:txBody>
                  <a:tcPr/>
                </a:tc>
              </a:tr>
              <a:tr h="370840">
                <a:tc>
                  <a:txBody>
                    <a:bodyPr/>
                    <a:lstStyle/>
                    <a:p>
                      <a:pPr algn="l"/>
                      <a:r>
                        <a:rPr lang="en-US" b="1" i="0" dirty="0" smtClean="0">
                          <a:latin typeface="Cambria" pitchFamily="18" charset="0"/>
                        </a:rPr>
                        <a:t>Longevity</a:t>
                      </a:r>
                      <a:endParaRPr lang="en-CA" b="1" i="0" dirty="0">
                        <a:latin typeface="Cambria" pitchFamily="18" charset="0"/>
                      </a:endParaRPr>
                    </a:p>
                  </a:txBody>
                  <a:tcPr/>
                </a:tc>
                <a:tc>
                  <a:txBody>
                    <a:bodyPr/>
                    <a:lstStyle/>
                    <a:p>
                      <a:endParaRPr lang="en-CA" dirty="0"/>
                    </a:p>
                  </a:txBody>
                  <a:tcPr/>
                </a:tc>
                <a:tc>
                  <a:txBody>
                    <a:bodyPr/>
                    <a:lstStyle/>
                    <a:p>
                      <a:endParaRPr lang="en-CA"/>
                    </a:p>
                  </a:txBody>
                  <a:tcPr/>
                </a:tc>
              </a:tr>
              <a:tr h="370840">
                <a:tc>
                  <a:txBody>
                    <a:bodyPr/>
                    <a:lstStyle/>
                    <a:p>
                      <a:pPr algn="l"/>
                      <a:r>
                        <a:rPr lang="en-US" b="1" i="0" dirty="0" smtClean="0">
                          <a:latin typeface="Cambria" pitchFamily="18" charset="0"/>
                        </a:rPr>
                        <a:t>Security</a:t>
                      </a:r>
                      <a:endParaRPr lang="en-CA" b="1" i="0" dirty="0">
                        <a:latin typeface="Cambria" pitchFamily="18" charset="0"/>
                      </a:endParaRPr>
                    </a:p>
                  </a:txBody>
                  <a:tcPr/>
                </a:tc>
                <a:tc>
                  <a:txBody>
                    <a:bodyPr/>
                    <a:lstStyle/>
                    <a:p>
                      <a:endParaRPr lang="en-CA"/>
                    </a:p>
                  </a:txBody>
                  <a:tcPr/>
                </a:tc>
                <a:tc>
                  <a:txBody>
                    <a:bodyPr/>
                    <a:lstStyle/>
                    <a:p>
                      <a:endParaRPr lang="en-CA"/>
                    </a:p>
                  </a:txBody>
                  <a:tcPr/>
                </a:tc>
              </a:tr>
              <a:tr h="370840">
                <a:tc>
                  <a:txBody>
                    <a:bodyPr/>
                    <a:lstStyle/>
                    <a:p>
                      <a:pPr algn="l"/>
                      <a:r>
                        <a:rPr lang="en-US" b="1" i="0" dirty="0" smtClean="0">
                          <a:latin typeface="Cambria" pitchFamily="18" charset="0"/>
                        </a:rPr>
                        <a:t>Environmental Impact</a:t>
                      </a:r>
                      <a:endParaRPr lang="en-CA" b="1" i="0" dirty="0">
                        <a:latin typeface="Cambria" pitchFamily="18" charset="0"/>
                      </a:endParaRPr>
                    </a:p>
                  </a:txBody>
                  <a:tcPr/>
                </a:tc>
                <a:tc>
                  <a:txBody>
                    <a:bodyPr/>
                    <a:lstStyle/>
                    <a:p>
                      <a:endParaRPr lang="en-CA" dirty="0"/>
                    </a:p>
                  </a:txBody>
                  <a:tcPr/>
                </a:tc>
                <a:tc>
                  <a:txBody>
                    <a:bodyPr/>
                    <a:lstStyle/>
                    <a:p>
                      <a:endParaRPr lang="en-CA" dirty="0"/>
                    </a:p>
                  </a:txBody>
                  <a:tcPr/>
                </a:tc>
              </a:tr>
            </a:tbl>
          </a:graphicData>
        </a:graphic>
      </p:graphicFrame>
      <p:pic>
        <p:nvPicPr>
          <p:cNvPr id="18468" name="Picture 5" descr="checkmark.png"/>
          <p:cNvPicPr>
            <a:picLocks noChangeAspect="1"/>
          </p:cNvPicPr>
          <p:nvPr/>
        </p:nvPicPr>
        <p:blipFill>
          <a:blip r:embed="rId3" cstate="print"/>
          <a:srcRect/>
          <a:stretch>
            <a:fillRect/>
          </a:stretch>
        </p:blipFill>
        <p:spPr bwMode="auto">
          <a:xfrm>
            <a:off x="4572000" y="3071813"/>
            <a:ext cx="409575" cy="357187"/>
          </a:xfrm>
          <a:prstGeom prst="rect">
            <a:avLst/>
          </a:prstGeom>
          <a:noFill/>
          <a:ln w="9525">
            <a:noFill/>
            <a:miter lim="800000"/>
            <a:headEnd/>
            <a:tailEnd/>
          </a:ln>
        </p:spPr>
      </p:pic>
      <p:pic>
        <p:nvPicPr>
          <p:cNvPr id="18469" name="Picture 5" descr="checkmark.png"/>
          <p:cNvPicPr>
            <a:picLocks noChangeAspect="1"/>
          </p:cNvPicPr>
          <p:nvPr/>
        </p:nvPicPr>
        <p:blipFill>
          <a:blip r:embed="rId3" cstate="print"/>
          <a:srcRect/>
          <a:stretch>
            <a:fillRect/>
          </a:stretch>
        </p:blipFill>
        <p:spPr bwMode="auto">
          <a:xfrm>
            <a:off x="7215188" y="3429000"/>
            <a:ext cx="409575" cy="357188"/>
          </a:xfrm>
          <a:prstGeom prst="rect">
            <a:avLst/>
          </a:prstGeom>
          <a:noFill/>
          <a:ln w="9525">
            <a:noFill/>
            <a:miter lim="800000"/>
            <a:headEnd/>
            <a:tailEnd/>
          </a:ln>
        </p:spPr>
      </p:pic>
      <p:pic>
        <p:nvPicPr>
          <p:cNvPr id="18470" name="Picture 5" descr="checkmark.png"/>
          <p:cNvPicPr>
            <a:picLocks noChangeAspect="1"/>
          </p:cNvPicPr>
          <p:nvPr/>
        </p:nvPicPr>
        <p:blipFill>
          <a:blip r:embed="rId3" cstate="print"/>
          <a:srcRect/>
          <a:stretch>
            <a:fillRect/>
          </a:stretch>
        </p:blipFill>
        <p:spPr bwMode="auto">
          <a:xfrm>
            <a:off x="7215188" y="2643188"/>
            <a:ext cx="409575" cy="357187"/>
          </a:xfrm>
          <a:prstGeom prst="rect">
            <a:avLst/>
          </a:prstGeom>
          <a:noFill/>
          <a:ln w="9525">
            <a:noFill/>
            <a:miter lim="800000"/>
            <a:headEnd/>
            <a:tailEnd/>
          </a:ln>
        </p:spPr>
      </p:pic>
      <p:pic>
        <p:nvPicPr>
          <p:cNvPr id="18471" name="Picture 5" descr="checkmark.png"/>
          <p:cNvPicPr>
            <a:picLocks noChangeAspect="1"/>
          </p:cNvPicPr>
          <p:nvPr/>
        </p:nvPicPr>
        <p:blipFill>
          <a:blip r:embed="rId3" cstate="print"/>
          <a:srcRect/>
          <a:stretch>
            <a:fillRect/>
          </a:stretch>
        </p:blipFill>
        <p:spPr bwMode="auto">
          <a:xfrm>
            <a:off x="4643438" y="4143375"/>
            <a:ext cx="409575" cy="357188"/>
          </a:xfrm>
          <a:prstGeom prst="rect">
            <a:avLst/>
          </a:prstGeom>
          <a:noFill/>
          <a:ln w="9525">
            <a:noFill/>
            <a:miter lim="800000"/>
            <a:headEnd/>
            <a:tailEnd/>
          </a:ln>
        </p:spPr>
      </p:pic>
      <p:pic>
        <p:nvPicPr>
          <p:cNvPr id="18472" name="Picture 5" descr="checkmark.png"/>
          <p:cNvPicPr>
            <a:picLocks noChangeAspect="1"/>
          </p:cNvPicPr>
          <p:nvPr/>
        </p:nvPicPr>
        <p:blipFill>
          <a:blip r:embed="rId3" cstate="print"/>
          <a:srcRect/>
          <a:stretch>
            <a:fillRect/>
          </a:stretch>
        </p:blipFill>
        <p:spPr bwMode="auto">
          <a:xfrm>
            <a:off x="4572000" y="3786188"/>
            <a:ext cx="409575" cy="357187"/>
          </a:xfrm>
          <a:prstGeom prst="rect">
            <a:avLst/>
          </a:prstGeom>
          <a:noFill/>
          <a:ln w="9525">
            <a:noFill/>
            <a:miter lim="800000"/>
            <a:headEnd/>
            <a:tailEnd/>
          </a:ln>
        </p:spPr>
      </p:pic>
      <p:pic>
        <p:nvPicPr>
          <p:cNvPr id="18473" name="Picture 5" descr="checkmark.png"/>
          <p:cNvPicPr>
            <a:picLocks noChangeAspect="1"/>
          </p:cNvPicPr>
          <p:nvPr/>
        </p:nvPicPr>
        <p:blipFill>
          <a:blip r:embed="rId3" cstate="print"/>
          <a:srcRect/>
          <a:stretch>
            <a:fillRect/>
          </a:stretch>
        </p:blipFill>
        <p:spPr bwMode="auto">
          <a:xfrm>
            <a:off x="4643438" y="4643438"/>
            <a:ext cx="409575" cy="357187"/>
          </a:xfrm>
          <a:prstGeom prst="rect">
            <a:avLst/>
          </a:prstGeom>
          <a:noFill/>
          <a:ln w="9525">
            <a:noFill/>
            <a:miter lim="800000"/>
            <a:headEnd/>
            <a:tailEnd/>
          </a:ln>
        </p:spPr>
      </p:pic>
      <p:sp>
        <p:nvSpPr>
          <p:cNvPr id="15" name="Slide Number Placeholder 14"/>
          <p:cNvSpPr>
            <a:spLocks noGrp="1"/>
          </p:cNvSpPr>
          <p:nvPr>
            <p:ph type="sldNum" sz="quarter" idx="12"/>
          </p:nvPr>
        </p:nvSpPr>
        <p:spPr/>
        <p:txBody>
          <a:bodyPr/>
          <a:lstStyle/>
          <a:p>
            <a:pPr>
              <a:defRPr/>
            </a:pPr>
            <a:fld id="{C6CD8DBF-AF5B-45FE-9591-C6CEF446CD04}" type="slidenum">
              <a:rPr lang="en-CA"/>
              <a:pPr>
                <a:defRPr/>
              </a:pPr>
              <a:t>12</a:t>
            </a:fld>
            <a:endParaRPr lang="en-CA"/>
          </a:p>
        </p:txBody>
      </p:sp>
      <p:sp>
        <p:nvSpPr>
          <p:cNvPr id="16" name="Footer Placeholder 15"/>
          <p:cNvSpPr>
            <a:spLocks noGrp="1"/>
          </p:cNvSpPr>
          <p:nvPr>
            <p:ph type="ftr" sz="quarter" idx="11"/>
          </p:nvPr>
        </p:nvSpPr>
        <p:spPr/>
        <p:txBody>
          <a:bodyPr/>
          <a:lstStyle/>
          <a:p>
            <a:pPr>
              <a:defRPr/>
            </a:pPr>
            <a:r>
              <a:rPr lang="en-CA"/>
              <a:t>Mac Vs. PC</a:t>
            </a:r>
            <a:endParaRPr lang="en-CA"/>
          </a:p>
        </p:txBody>
      </p:sp>
      <p:sp>
        <p:nvSpPr>
          <p:cNvPr id="17" name="Rectangle 16"/>
          <p:cNvSpPr/>
          <p:nvPr/>
        </p:nvSpPr>
        <p:spPr>
          <a:xfrm>
            <a:off x="1643042" y="571480"/>
            <a:ext cx="6301725" cy="923330"/>
          </a:xfrm>
          <a:prstGeom prst="rect">
            <a:avLst/>
          </a:prstGeom>
          <a:noFill/>
        </p:spPr>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5400" b="1" dirty="0">
                <a:ln w="50800"/>
                <a:solidFill>
                  <a:schemeClr val="bg1">
                    <a:shade val="50000"/>
                  </a:schemeClr>
                </a:solidFill>
              </a:rPr>
              <a:t>Making the Choice</a:t>
            </a:r>
            <a:endParaRPr lang="en-CA" sz="5400" b="1" dirty="0">
              <a:ln w="50800"/>
              <a:solidFill>
                <a:schemeClr val="bg1">
                  <a:shade val="50000"/>
                </a:schemeClr>
              </a:solidFill>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CA" smtClean="0"/>
              <a:t>Customer Satisfaction PC</a:t>
            </a:r>
          </a:p>
        </p:txBody>
      </p:sp>
      <p:sp>
        <p:nvSpPr>
          <p:cNvPr id="19459" name="Content Placeholder 2"/>
          <p:cNvSpPr>
            <a:spLocks noGrp="1"/>
          </p:cNvSpPr>
          <p:nvPr>
            <p:ph idx="1"/>
          </p:nvPr>
        </p:nvSpPr>
        <p:spPr/>
        <p:txBody>
          <a:bodyPr/>
          <a:lstStyle/>
          <a:p>
            <a:r>
              <a:rPr lang="en-CA" smtClean="0"/>
              <a:t>Around 70% ratings for PC Companies</a:t>
            </a:r>
          </a:p>
          <a:p>
            <a:r>
              <a:rPr lang="en-CA" smtClean="0"/>
              <a:t>Reliability and service are repeated issues</a:t>
            </a:r>
          </a:p>
          <a:p>
            <a:pPr marL="742950" lvl="1" indent="-285750"/>
            <a:endParaRPr lang="en-CA" smtClean="0"/>
          </a:p>
        </p:txBody>
      </p:sp>
      <p:sp>
        <p:nvSpPr>
          <p:cNvPr id="4" name="Slide Number Placeholder 3"/>
          <p:cNvSpPr>
            <a:spLocks noGrp="1"/>
          </p:cNvSpPr>
          <p:nvPr>
            <p:ph type="sldNum" sz="quarter" idx="12"/>
          </p:nvPr>
        </p:nvSpPr>
        <p:spPr/>
        <p:txBody>
          <a:bodyPr/>
          <a:lstStyle/>
          <a:p>
            <a:pPr>
              <a:defRPr/>
            </a:pPr>
            <a:fld id="{D0AACACE-3226-4BE8-9ACD-E9853E68DB3D}" type="slidenum">
              <a:rPr lang="en-CA"/>
              <a:pPr>
                <a:defRPr/>
              </a:pPr>
              <a:t>13</a:t>
            </a:fld>
            <a:endParaRPr lang="en-CA"/>
          </a:p>
        </p:txBody>
      </p:sp>
      <p:sp>
        <p:nvSpPr>
          <p:cNvPr id="5" name="Footer Placeholder 4"/>
          <p:cNvSpPr>
            <a:spLocks noGrp="1"/>
          </p:cNvSpPr>
          <p:nvPr>
            <p:ph type="ftr" sz="quarter" idx="11"/>
          </p:nvPr>
        </p:nvSpPr>
        <p:spPr/>
        <p:txBody>
          <a:bodyPr/>
          <a:lstStyle/>
          <a:p>
            <a:pPr>
              <a:defRPr/>
            </a:pPr>
            <a:r>
              <a:rPr lang="en-CA"/>
              <a:t>Mac Vs. PC</a:t>
            </a:r>
            <a:endParaRPr lang="en-CA"/>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Rectangle 4"/>
          <p:cNvSpPr>
            <a:spLocks noGrp="1"/>
          </p:cNvSpPr>
          <p:nvPr>
            <p:ph type="title"/>
          </p:nvPr>
        </p:nvSpPr>
        <p:spPr/>
        <p:txBody>
          <a:bodyPr>
            <a:normAutofit/>
          </a:bodyPr>
          <a:lstStyle/>
          <a:p>
            <a:pPr algn="ctr" fontAlgn="auto">
              <a:spcAft>
                <a:spcPts val="0"/>
              </a:spcAft>
              <a:defRPr/>
            </a:pPr>
            <a:r>
              <a:rPr lang="en-US" b="1" dirty="0" smtClean="0">
                <a:solidFill>
                  <a:schemeClr val="accent4">
                    <a:lumMod val="60000"/>
                    <a:lumOff val="40000"/>
                  </a:schemeClr>
                </a:solidFill>
              </a:rPr>
              <a:t>Mac Vs. PC</a:t>
            </a:r>
          </a:p>
        </p:txBody>
      </p:sp>
      <p:pic>
        <p:nvPicPr>
          <p:cNvPr id="20483" name="Picture 8" descr="ACSI-PCSmall"/>
          <p:cNvPicPr>
            <a:picLocks noGrp="1" noChangeAspect="1" noChangeArrowheads="1"/>
          </p:cNvPicPr>
          <p:nvPr>
            <p:ph idx="1"/>
          </p:nvPr>
        </p:nvPicPr>
        <p:blipFill>
          <a:blip r:embed="rId2" cstate="print"/>
          <a:srcRect/>
          <a:stretch>
            <a:fillRect/>
          </a:stretch>
        </p:blipFill>
        <p:spPr>
          <a:xfrm>
            <a:off x="285750" y="1136650"/>
            <a:ext cx="8501063" cy="5918200"/>
          </a:xfrm>
        </p:spPr>
      </p:pic>
      <p:sp>
        <p:nvSpPr>
          <p:cNvPr id="4" name="Slide Number Placeholder 3"/>
          <p:cNvSpPr>
            <a:spLocks noGrp="1"/>
          </p:cNvSpPr>
          <p:nvPr>
            <p:ph type="sldNum" sz="quarter" idx="12"/>
          </p:nvPr>
        </p:nvSpPr>
        <p:spPr/>
        <p:txBody>
          <a:bodyPr/>
          <a:lstStyle/>
          <a:p>
            <a:pPr>
              <a:defRPr/>
            </a:pPr>
            <a:fld id="{5CCE569B-4C46-4EBF-8760-7BAC23C291D0}" type="slidenum">
              <a:rPr lang="en-CA"/>
              <a:pPr>
                <a:defRPr/>
              </a:pPr>
              <a:t>14</a:t>
            </a:fld>
            <a:endParaRPr lang="en-CA"/>
          </a:p>
        </p:txBody>
      </p:sp>
      <p:sp>
        <p:nvSpPr>
          <p:cNvPr id="5" name="Footer Placeholder 4"/>
          <p:cNvSpPr>
            <a:spLocks noGrp="1"/>
          </p:cNvSpPr>
          <p:nvPr>
            <p:ph type="ftr" sz="quarter" idx="11"/>
          </p:nvPr>
        </p:nvSpPr>
        <p:spPr/>
        <p:txBody>
          <a:bodyPr/>
          <a:lstStyle/>
          <a:p>
            <a:pPr>
              <a:defRPr/>
            </a:pPr>
            <a:r>
              <a:rPr lang="en-CA"/>
              <a:t>Mac Vs. PC</a:t>
            </a:r>
            <a:endParaRPr lang="en-CA"/>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BE56218-B143-4DFD-86A5-A657D7DF2620}" type="slidenum">
              <a:rPr lang="en-CA"/>
              <a:pPr>
                <a:defRPr/>
              </a:pPr>
              <a:t>15</a:t>
            </a:fld>
            <a:endParaRPr lang="en-CA"/>
          </a:p>
        </p:txBody>
      </p:sp>
      <p:sp>
        <p:nvSpPr>
          <p:cNvPr id="3" name="Footer Placeholder 2"/>
          <p:cNvSpPr>
            <a:spLocks noGrp="1"/>
          </p:cNvSpPr>
          <p:nvPr>
            <p:ph type="ftr" sz="quarter" idx="11"/>
          </p:nvPr>
        </p:nvSpPr>
        <p:spPr/>
        <p:txBody>
          <a:bodyPr/>
          <a:lstStyle/>
          <a:p>
            <a:pPr>
              <a:defRPr/>
            </a:pPr>
            <a:r>
              <a:rPr lang="en-CA"/>
              <a:t>Mac Vs. PC</a:t>
            </a:r>
            <a:endParaRPr lang="en-CA"/>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5" name="Picture 4" descr="http://www.armavi.org/images/microsoft_logo.jpg"/>
          <p:cNvPicPr>
            <a:picLocks noChangeAspect="1" noChangeArrowheads="1"/>
          </p:cNvPicPr>
          <p:nvPr/>
        </p:nvPicPr>
        <p:blipFill>
          <a:blip r:embed="rId2" cstate="print">
            <a:clrChange>
              <a:clrFrom>
                <a:srgbClr val="FDFDFD"/>
              </a:clrFrom>
              <a:clrTo>
                <a:srgbClr val="FDFDFD">
                  <a:alpha val="0"/>
                </a:srgbClr>
              </a:clrTo>
            </a:clrChange>
          </a:blip>
          <a:srcRect/>
          <a:stretch>
            <a:fillRect/>
          </a:stretch>
        </p:blipFill>
        <p:spPr bwMode="auto">
          <a:xfrm>
            <a:off x="4572000" y="428605"/>
            <a:ext cx="4504871" cy="6429396"/>
          </a:xfrm>
          <a:prstGeom prst="ellipse">
            <a:avLst/>
          </a:prstGeom>
          <a:ln>
            <a:noFill/>
          </a:ln>
          <a:effectLst>
            <a:softEdge rad="63500"/>
          </a:effectLst>
        </p:spPr>
      </p:pic>
      <p:pic>
        <p:nvPicPr>
          <p:cNvPr id="4" name="Picture 2" descr="http://weblogs.baltimoresun.com/business/consuminginterests/blog/apple-logo1.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571528"/>
            <a:ext cx="4655833" cy="6715144"/>
          </a:xfrm>
          <a:prstGeom prst="rect">
            <a:avLst/>
          </a:prstGeom>
          <a:noFill/>
          <a:ln w="9525">
            <a:noFill/>
            <a:miter lim="800000"/>
            <a:headEnd/>
            <a:tailEnd/>
          </a:ln>
        </p:spPr>
      </p:pic>
      <p:sp>
        <p:nvSpPr>
          <p:cNvPr id="2" name="Title 1"/>
          <p:cNvSpPr>
            <a:spLocks noGrp="1"/>
          </p:cNvSpPr>
          <p:nvPr>
            <p:ph type="ctrTitle"/>
          </p:nvPr>
        </p:nvSpPr>
        <p:spPr>
          <a:xfrm>
            <a:off x="0" y="1571612"/>
            <a:ext cx="8194528" cy="2301240"/>
          </a:xfrm>
        </p:spPr>
        <p:txBody>
          <a:bodyPr>
            <a:normAutofit fontScale="90000"/>
          </a:bodyPr>
          <a:lstStyle/>
          <a:p>
            <a:pPr algn="l" fontAlgn="auto">
              <a:spcAft>
                <a:spcPts val="0"/>
              </a:spcAft>
              <a:defRPr/>
            </a:pPr>
            <a:r>
              <a:rPr sz="8000" smtClean="0">
                <a:solidFill>
                  <a:schemeClr val="bg1"/>
                </a:solidFill>
              </a:rPr>
              <a:t>   Mac    vs.     PC</a:t>
            </a:r>
            <a:endParaRPr lang="en-CA" sz="8000">
              <a:solidFill>
                <a:schemeClr val="bg1"/>
              </a:solidFill>
            </a:endParaRPr>
          </a:p>
        </p:txBody>
      </p:sp>
      <p:sp>
        <p:nvSpPr>
          <p:cNvPr id="9221" name="Subtitle 2"/>
          <p:cNvSpPr>
            <a:spLocks noGrp="1"/>
          </p:cNvSpPr>
          <p:nvPr>
            <p:ph type="subTitle" idx="1"/>
          </p:nvPr>
        </p:nvSpPr>
        <p:spPr>
          <a:xfrm>
            <a:off x="2663825" y="2500313"/>
            <a:ext cx="6480175" cy="1181100"/>
          </a:xfrm>
        </p:spPr>
        <p:txBody>
          <a:bodyPr/>
          <a:lstStyle/>
          <a:p>
            <a:r>
              <a:rPr lang="en-US" sz="3200" b="1" i="1" smtClean="0">
                <a:solidFill>
                  <a:schemeClr val="bg1"/>
                </a:solidFill>
              </a:rPr>
              <a:t>The Battle Of The Brands</a:t>
            </a:r>
            <a:endParaRPr lang="en-CA" sz="3200" b="1" i="1" smtClean="0">
              <a:solidFill>
                <a:schemeClr val="bg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mtClean="0"/>
              <a:t>Contents</a:t>
            </a:r>
            <a:endParaRPr lang="en-CA" smtClean="0"/>
          </a:p>
        </p:txBody>
      </p:sp>
      <p:sp>
        <p:nvSpPr>
          <p:cNvPr id="10243" name="Content Placeholder 2"/>
          <p:cNvSpPr>
            <a:spLocks noGrp="1"/>
          </p:cNvSpPr>
          <p:nvPr>
            <p:ph idx="1"/>
          </p:nvPr>
        </p:nvSpPr>
        <p:spPr/>
        <p:txBody>
          <a:bodyPr/>
          <a:lstStyle/>
          <a:p>
            <a:r>
              <a:rPr lang="en-US" smtClean="0"/>
              <a:t>Apple information</a:t>
            </a:r>
          </a:p>
          <a:p>
            <a:r>
              <a:rPr lang="en-US" smtClean="0"/>
              <a:t>Microsoft information</a:t>
            </a:r>
          </a:p>
          <a:p>
            <a:r>
              <a:rPr lang="en-US" smtClean="0"/>
              <a:t>Comparing the two companies</a:t>
            </a:r>
          </a:p>
          <a:p>
            <a:r>
              <a:rPr lang="en-US" smtClean="0"/>
              <a:t>Products</a:t>
            </a:r>
            <a:endParaRPr lang="en-US" sz="2400" smtClean="0"/>
          </a:p>
          <a:p>
            <a:r>
              <a:rPr lang="en-US" sz="2400" smtClean="0"/>
              <a:t>Customer input</a:t>
            </a:r>
          </a:p>
          <a:p>
            <a:r>
              <a:rPr lang="en-US" sz="2400" smtClean="0"/>
              <a:t>Overall satisfaction rate</a:t>
            </a:r>
          </a:p>
          <a:p>
            <a:pPr>
              <a:buFont typeface="Wingdings 2" pitchFamily="18" charset="2"/>
              <a:buNone/>
            </a:pPr>
            <a:endParaRPr lang="en-CA" smtClean="0"/>
          </a:p>
        </p:txBody>
      </p:sp>
      <p:sp>
        <p:nvSpPr>
          <p:cNvPr id="4" name="Slide Number Placeholder 3"/>
          <p:cNvSpPr>
            <a:spLocks noGrp="1"/>
          </p:cNvSpPr>
          <p:nvPr>
            <p:ph type="sldNum" sz="quarter" idx="12"/>
          </p:nvPr>
        </p:nvSpPr>
        <p:spPr/>
        <p:txBody>
          <a:bodyPr/>
          <a:lstStyle/>
          <a:p>
            <a:pPr>
              <a:defRPr/>
            </a:pPr>
            <a:fld id="{6FF66A76-B8BC-4430-ACF0-8E61DEC95CD3}" type="slidenum">
              <a:rPr lang="en-CA"/>
              <a:pPr>
                <a:defRPr/>
              </a:pPr>
              <a:t>3</a:t>
            </a:fld>
            <a:endParaRPr lang="en-CA"/>
          </a:p>
        </p:txBody>
      </p:sp>
      <p:sp>
        <p:nvSpPr>
          <p:cNvPr id="5" name="Footer Placeholder 4"/>
          <p:cNvSpPr>
            <a:spLocks noGrp="1"/>
          </p:cNvSpPr>
          <p:nvPr>
            <p:ph type="ftr" sz="quarter" idx="11"/>
          </p:nvPr>
        </p:nvSpPr>
        <p:spPr/>
        <p:txBody>
          <a:bodyPr/>
          <a:lstStyle/>
          <a:p>
            <a:pPr>
              <a:defRPr/>
            </a:pPr>
            <a:r>
              <a:rPr lang="en-CA"/>
              <a:t>Mac Vs. PC</a:t>
            </a:r>
            <a:endParaRPr lang="en-CA"/>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news.cnet.com/i/bto/20080528/Apple_iMac_Leopard_540x324.jpg"/>
          <p:cNvPicPr>
            <a:picLocks noChangeAspect="1" noChangeArrowheads="1"/>
          </p:cNvPicPr>
          <p:nvPr/>
        </p:nvPicPr>
        <p:blipFill>
          <a:blip r:embed="rId2" cstate="print"/>
          <a:srcRect l="12739" r="5732" b="-1910"/>
          <a:stretch>
            <a:fillRect/>
          </a:stretch>
        </p:blipFill>
        <p:spPr bwMode="auto">
          <a:xfrm>
            <a:off x="0" y="0"/>
            <a:ext cx="9144000" cy="6858000"/>
          </a:xfrm>
          <a:prstGeom prst="rect">
            <a:avLst/>
          </a:prstGeom>
          <a:ln>
            <a:noFill/>
          </a:ln>
          <a:effectLst>
            <a:softEdge rad="112500"/>
          </a:effectLst>
        </p:spPr>
      </p:pic>
      <p:sp>
        <p:nvSpPr>
          <p:cNvPr id="6" name="Rectangle 5"/>
          <p:cNvSpPr/>
          <p:nvPr/>
        </p:nvSpPr>
        <p:spPr>
          <a:xfrm>
            <a:off x="3070702" y="1000108"/>
            <a:ext cx="2579552" cy="1569660"/>
          </a:xfrm>
          <a:prstGeom prst="rect">
            <a:avLst/>
          </a:prstGeom>
          <a:noFill/>
        </p:spPr>
        <p:txBody>
          <a:bodyPr wrap="none">
            <a:spAutoFit/>
          </a:bodyPr>
          <a:lstStyle/>
          <a:p>
            <a:pPr algn="ctr">
              <a:defRPr/>
            </a:pPr>
            <a:r>
              <a:rPr lang="en-US" sz="9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Mac</a:t>
            </a:r>
          </a:p>
        </p:txBody>
      </p:sp>
      <p:sp>
        <p:nvSpPr>
          <p:cNvPr id="8" name="Slide Number Placeholder 7"/>
          <p:cNvSpPr>
            <a:spLocks noGrp="1"/>
          </p:cNvSpPr>
          <p:nvPr>
            <p:ph type="sldNum" sz="quarter" idx="12"/>
          </p:nvPr>
        </p:nvSpPr>
        <p:spPr/>
        <p:txBody>
          <a:bodyPr/>
          <a:lstStyle/>
          <a:p>
            <a:pPr>
              <a:defRPr/>
            </a:pPr>
            <a:fld id="{0FEE83EF-8C2A-4FCC-9E5D-1ABA93C8845D}" type="slidenum">
              <a:rPr lang="en-CA"/>
              <a:pPr>
                <a:defRPr/>
              </a:pPr>
              <a:t>4</a:t>
            </a:fld>
            <a:endParaRPr lang="en-CA"/>
          </a:p>
        </p:txBody>
      </p:sp>
      <p:sp>
        <p:nvSpPr>
          <p:cNvPr id="9" name="Footer Placeholder 8"/>
          <p:cNvSpPr>
            <a:spLocks noGrp="1"/>
          </p:cNvSpPr>
          <p:nvPr>
            <p:ph type="ftr" sz="quarter" idx="11"/>
          </p:nvPr>
        </p:nvSpPr>
        <p:spPr/>
        <p:txBody>
          <a:bodyPr/>
          <a:lstStyle/>
          <a:p>
            <a:pPr>
              <a:defRPr/>
            </a:pPr>
            <a:r>
              <a:rPr lang="en-CA"/>
              <a:t>Mac Vs. PC</a:t>
            </a:r>
            <a:endParaRPr lang="en-CA"/>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38000" b="-38000"/>
          </a:stretch>
        </a:blipFill>
        <a:effectLst/>
      </p:bgPr>
    </p:bg>
    <p:spTree>
      <p:nvGrpSpPr>
        <p:cNvPr id="1" name=""/>
        <p:cNvGrpSpPr/>
        <p:nvPr/>
      </p:nvGrpSpPr>
      <p:grpSpPr>
        <a:xfrm>
          <a:off x="0" y="0"/>
          <a:ext cx="0" cy="0"/>
          <a:chOff x="0" y="0"/>
          <a:chExt cx="0" cy="0"/>
        </a:xfrm>
      </p:grpSpPr>
      <p:graphicFrame>
        <p:nvGraphicFramePr>
          <p:cNvPr id="5" name="Diagram 4"/>
          <p:cNvGraphicFramePr/>
          <p:nvPr/>
        </p:nvGraphicFramePr>
        <p:xfrm>
          <a:off x="457200" y="273050"/>
          <a:ext cx="8229600" cy="1143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4" name="Content Placeholder 3"/>
          <p:cNvGraphicFramePr>
            <a:graphicFrameLocks noGrp="1"/>
          </p:cNvGraphicFramePr>
          <p:nvPr>
            <p:ph sz="quarter" idx="2"/>
          </p:nvPr>
        </p:nvGraphicFramePr>
        <p:xfrm>
          <a:off x="457200" y="1516912"/>
          <a:ext cx="8401080" cy="505536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6" name="Slide Number Placeholder 5"/>
          <p:cNvSpPr>
            <a:spLocks noGrp="1"/>
          </p:cNvSpPr>
          <p:nvPr>
            <p:ph type="sldNum" sz="quarter" idx="12"/>
          </p:nvPr>
        </p:nvSpPr>
        <p:spPr/>
        <p:txBody>
          <a:bodyPr/>
          <a:lstStyle/>
          <a:p>
            <a:pPr>
              <a:defRPr/>
            </a:pPr>
            <a:fld id="{F0C70979-EE32-4D4A-93D3-9764EA1455B7}" type="slidenum">
              <a:rPr lang="en-CA"/>
              <a:pPr>
                <a:defRPr/>
              </a:pPr>
              <a:t>5</a:t>
            </a:fld>
            <a:endParaRPr lang="en-CA"/>
          </a:p>
        </p:txBody>
      </p:sp>
      <p:sp>
        <p:nvSpPr>
          <p:cNvPr id="7" name="Footer Placeholder 6"/>
          <p:cNvSpPr>
            <a:spLocks noGrp="1"/>
          </p:cNvSpPr>
          <p:nvPr>
            <p:ph type="ftr" sz="quarter" idx="11"/>
          </p:nvPr>
        </p:nvSpPr>
        <p:spPr/>
        <p:txBody>
          <a:bodyPr/>
          <a:lstStyle/>
          <a:p>
            <a:pPr>
              <a:defRPr/>
            </a:pPr>
            <a:r>
              <a:rPr lang="en-CA"/>
              <a:t>Mac Vs. PC</a:t>
            </a:r>
            <a:endParaRPr lang="en-CA"/>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8915" name="Title 1"/>
          <p:cNvSpPr>
            <a:spLocks noGrp="1"/>
          </p:cNvSpPr>
          <p:nvPr>
            <p:ph type="title"/>
          </p:nvPr>
        </p:nvSpPr>
        <p:spPr/>
        <p:txBody>
          <a:bodyPr>
            <a:normAutofit/>
          </a:bodyPr>
          <a:lstStyle/>
          <a:p>
            <a:pPr algn="ctr" fontAlgn="auto">
              <a:spcAft>
                <a:spcPts val="0"/>
              </a:spcAft>
              <a:defRPr/>
            </a:pPr>
            <a:r>
              <a:rPr lang="en-US" dirty="0" smtClean="0">
                <a:effectLst>
                  <a:outerShdw blurRad="38100" dist="38100" dir="2700000" algn="tl">
                    <a:srgbClr val="000000">
                      <a:alpha val="43137"/>
                    </a:srgbClr>
                  </a:outerShdw>
                </a:effectLst>
                <a:latin typeface="Cambria" pitchFamily="18" charset="0"/>
              </a:rPr>
              <a:t>Mac Advertisement</a:t>
            </a:r>
            <a:endParaRPr lang="en-CA" dirty="0" smtClean="0">
              <a:effectLst>
                <a:outerShdw blurRad="38100" dist="38100" dir="2700000" algn="tl">
                  <a:srgbClr val="000000">
                    <a:alpha val="43137"/>
                  </a:srgbClr>
                </a:outerShdw>
              </a:effectLst>
              <a:latin typeface="Cambria" pitchFamily="18" charset="0"/>
            </a:endParaRPr>
          </a:p>
        </p:txBody>
      </p:sp>
      <p:sp>
        <p:nvSpPr>
          <p:cNvPr id="3" name="Slide Number Placeholder 2"/>
          <p:cNvSpPr>
            <a:spLocks noGrp="1"/>
          </p:cNvSpPr>
          <p:nvPr>
            <p:ph type="sldNum" sz="quarter" idx="12"/>
          </p:nvPr>
        </p:nvSpPr>
        <p:spPr/>
        <p:txBody>
          <a:bodyPr/>
          <a:lstStyle/>
          <a:p>
            <a:pPr>
              <a:defRPr/>
            </a:pPr>
            <a:fld id="{CF9D1AE4-9764-4175-A550-AC73EB65C0E6}" type="slidenum">
              <a:rPr lang="en-CA"/>
              <a:pPr>
                <a:defRPr/>
              </a:pPr>
              <a:t>6</a:t>
            </a:fld>
            <a:endParaRPr lang="en-CA"/>
          </a:p>
        </p:txBody>
      </p:sp>
      <p:sp>
        <p:nvSpPr>
          <p:cNvPr id="4" name="Footer Placeholder 3"/>
          <p:cNvSpPr>
            <a:spLocks noGrp="1"/>
          </p:cNvSpPr>
          <p:nvPr>
            <p:ph type="ftr" sz="quarter" idx="11"/>
          </p:nvPr>
        </p:nvSpPr>
        <p:spPr/>
        <p:txBody>
          <a:bodyPr/>
          <a:lstStyle/>
          <a:p>
            <a:pPr>
              <a:defRPr/>
            </a:pPr>
            <a:r>
              <a:rPr lang="en-CA"/>
              <a:t>Mac Vs. PC</a:t>
            </a:r>
            <a:endParaRPr lang="en-CA"/>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mtClean="0"/>
              <a:t>Disadvantages of Mac</a:t>
            </a:r>
            <a:endParaRPr lang="en-CA" smtClean="0"/>
          </a:p>
        </p:txBody>
      </p:sp>
      <p:sp>
        <p:nvSpPr>
          <p:cNvPr id="13315" name="Content Placeholder 4"/>
          <p:cNvSpPr>
            <a:spLocks noGrp="1"/>
          </p:cNvSpPr>
          <p:nvPr>
            <p:ph sz="quarter" idx="2"/>
          </p:nvPr>
        </p:nvSpPr>
        <p:spPr>
          <a:xfrm>
            <a:off x="457200" y="1517650"/>
            <a:ext cx="4040188" cy="3941763"/>
          </a:xfrm>
        </p:spPr>
        <p:txBody>
          <a:bodyPr/>
          <a:lstStyle/>
          <a:p>
            <a:r>
              <a:rPr lang="en-US" smtClean="0"/>
              <a:t>Cost</a:t>
            </a:r>
          </a:p>
          <a:p>
            <a:r>
              <a:rPr lang="en-US" smtClean="0"/>
              <a:t>Not video game friendly</a:t>
            </a:r>
          </a:p>
          <a:p>
            <a:r>
              <a:rPr lang="en-US" smtClean="0"/>
              <a:t>Heat</a:t>
            </a:r>
          </a:p>
          <a:p>
            <a:r>
              <a:rPr lang="en-US" smtClean="0"/>
              <a:t>Limited</a:t>
            </a:r>
          </a:p>
          <a:p>
            <a:r>
              <a:rPr lang="en-US" smtClean="0"/>
              <a:t>USB Ports</a:t>
            </a:r>
            <a:endParaRPr lang="en-CA" smtClean="0"/>
          </a:p>
        </p:txBody>
      </p:sp>
      <p:sp>
        <p:nvSpPr>
          <p:cNvPr id="4" name="Slide Number Placeholder 3"/>
          <p:cNvSpPr>
            <a:spLocks noGrp="1"/>
          </p:cNvSpPr>
          <p:nvPr>
            <p:ph type="sldNum" sz="quarter" idx="12"/>
          </p:nvPr>
        </p:nvSpPr>
        <p:spPr/>
        <p:txBody>
          <a:bodyPr/>
          <a:lstStyle/>
          <a:p>
            <a:pPr>
              <a:defRPr/>
            </a:pPr>
            <a:fld id="{75899FC2-48D5-45B4-9044-BC66473C0B75}" type="slidenum">
              <a:rPr lang="en-CA"/>
              <a:pPr>
                <a:defRPr/>
              </a:pPr>
              <a:t>7</a:t>
            </a:fld>
            <a:endParaRPr lang="en-CA"/>
          </a:p>
        </p:txBody>
      </p:sp>
      <p:sp>
        <p:nvSpPr>
          <p:cNvPr id="5" name="Footer Placeholder 4"/>
          <p:cNvSpPr>
            <a:spLocks noGrp="1"/>
          </p:cNvSpPr>
          <p:nvPr>
            <p:ph type="ftr" sz="quarter" idx="11"/>
          </p:nvPr>
        </p:nvSpPr>
        <p:spPr/>
        <p:txBody>
          <a:bodyPr/>
          <a:lstStyle/>
          <a:p>
            <a:pPr>
              <a:defRPr/>
            </a:pPr>
            <a:r>
              <a:rPr lang="en-CA"/>
              <a:t>Mac Vs. PC</a:t>
            </a:r>
            <a:endParaRPr lang="en-CA"/>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mtClean="0"/>
              <a:t>Customer Satisfaction</a:t>
            </a:r>
            <a:endParaRPr lang="en-CA" smtClean="0"/>
          </a:p>
        </p:txBody>
      </p:sp>
      <p:sp>
        <p:nvSpPr>
          <p:cNvPr id="14339" name="Content Placeholder 2"/>
          <p:cNvSpPr>
            <a:spLocks noGrp="1"/>
          </p:cNvSpPr>
          <p:nvPr>
            <p:ph idx="1"/>
          </p:nvPr>
        </p:nvSpPr>
        <p:spPr/>
        <p:txBody>
          <a:bodyPr/>
          <a:lstStyle/>
          <a:p>
            <a:r>
              <a:rPr lang="en-US" i="1" smtClean="0"/>
              <a:t>Rated #1 from PC magazine and American Customer Satisfaction Index for customer service</a:t>
            </a:r>
          </a:p>
          <a:p>
            <a:r>
              <a:rPr lang="en-US" i="1" smtClean="0"/>
              <a:t>80% customer satisfaction rate from Forrester Research survey</a:t>
            </a:r>
          </a:p>
          <a:p>
            <a:r>
              <a:rPr lang="en-US" i="1" smtClean="0"/>
              <a:t>#1 in customer service*</a:t>
            </a:r>
          </a:p>
          <a:p>
            <a:r>
              <a:rPr lang="en-US" i="1" smtClean="0"/>
              <a:t>80% customer satisfaction*</a:t>
            </a:r>
          </a:p>
          <a:p>
            <a:endParaRPr lang="en-CA" smtClean="0"/>
          </a:p>
        </p:txBody>
      </p:sp>
      <p:sp>
        <p:nvSpPr>
          <p:cNvPr id="4" name="Slide Number Placeholder 3"/>
          <p:cNvSpPr>
            <a:spLocks noGrp="1"/>
          </p:cNvSpPr>
          <p:nvPr>
            <p:ph type="sldNum" sz="quarter" idx="12"/>
          </p:nvPr>
        </p:nvSpPr>
        <p:spPr/>
        <p:txBody>
          <a:bodyPr/>
          <a:lstStyle/>
          <a:p>
            <a:pPr>
              <a:defRPr/>
            </a:pPr>
            <a:fld id="{BA23FAD7-0384-4895-B482-244D68E2E26C}" type="slidenum">
              <a:rPr lang="en-CA"/>
              <a:pPr>
                <a:defRPr/>
              </a:pPr>
              <a:t>8</a:t>
            </a:fld>
            <a:endParaRPr lang="en-CA"/>
          </a:p>
        </p:txBody>
      </p:sp>
      <p:sp>
        <p:nvSpPr>
          <p:cNvPr id="5" name="Footer Placeholder 4"/>
          <p:cNvSpPr>
            <a:spLocks noGrp="1"/>
          </p:cNvSpPr>
          <p:nvPr>
            <p:ph type="ftr" sz="quarter" idx="11"/>
          </p:nvPr>
        </p:nvSpPr>
        <p:spPr/>
        <p:txBody>
          <a:bodyPr/>
          <a:lstStyle/>
          <a:p>
            <a:pPr>
              <a:defRPr/>
            </a:pPr>
            <a:r>
              <a:rPr lang="en-CA"/>
              <a:t>Mac Vs. PC</a:t>
            </a:r>
            <a:endParaRPr lang="en-CA"/>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13000" b="-13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F587B0C3-F929-4B0E-AE56-ECBEC4E4EAC3}" type="slidenum">
              <a:rPr lang="en-CA"/>
              <a:pPr>
                <a:defRPr/>
              </a:pPr>
              <a:t>9</a:t>
            </a:fld>
            <a:endParaRPr lang="en-CA"/>
          </a:p>
        </p:txBody>
      </p:sp>
      <p:sp>
        <p:nvSpPr>
          <p:cNvPr id="5" name="Footer Placeholder 4"/>
          <p:cNvSpPr>
            <a:spLocks noGrp="1"/>
          </p:cNvSpPr>
          <p:nvPr>
            <p:ph type="ftr" sz="quarter" idx="11"/>
          </p:nvPr>
        </p:nvSpPr>
        <p:spPr/>
        <p:txBody>
          <a:bodyPr/>
          <a:lstStyle/>
          <a:p>
            <a:pPr>
              <a:defRPr/>
            </a:pPr>
            <a:r>
              <a:rPr lang="en-CA"/>
              <a:t>Mac Vs. PC</a:t>
            </a:r>
            <a:endParaRPr lang="en-CA"/>
          </a:p>
        </p:txBody>
      </p:sp>
      <p:pic>
        <p:nvPicPr>
          <p:cNvPr id="15364" name="Picture 5" descr="microsodfft.jpg"/>
          <p:cNvPicPr>
            <a:picLocks noChangeAspect="1"/>
          </p:cNvPicPr>
          <p:nvPr/>
        </p:nvPicPr>
        <p:blipFill>
          <a:blip r:embed="rId4" cstate="print"/>
          <a:srcRect/>
          <a:stretch>
            <a:fillRect/>
          </a:stretch>
        </p:blipFill>
        <p:spPr bwMode="auto">
          <a:xfrm>
            <a:off x="2500313" y="357188"/>
            <a:ext cx="4305300" cy="34480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363</TotalTime>
  <Words>637</Words>
  <Application>Microsoft Office PowerPoint</Application>
  <PresentationFormat>On-screen Show (4:3)</PresentationFormat>
  <Paragraphs>112</Paragraphs>
  <Slides>15</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Franklin Gothic Book</vt:lpstr>
      <vt:lpstr>Wingdings 2</vt:lpstr>
      <vt:lpstr>Calibri</vt:lpstr>
      <vt:lpstr>Cambria</vt:lpstr>
      <vt:lpstr>Technic</vt:lpstr>
      <vt:lpstr>Slide 1</vt:lpstr>
      <vt:lpstr>   Mac    vs.     PC</vt:lpstr>
      <vt:lpstr>Contents</vt:lpstr>
      <vt:lpstr>Slide 4</vt:lpstr>
      <vt:lpstr>Slide 5</vt:lpstr>
      <vt:lpstr>Mac Advertisement</vt:lpstr>
      <vt:lpstr>Disadvantages of Mac</vt:lpstr>
      <vt:lpstr>Customer Satisfaction</vt:lpstr>
      <vt:lpstr>Slide 9</vt:lpstr>
      <vt:lpstr>ADVANTAGES OF PC</vt:lpstr>
      <vt:lpstr>DISADVANTAGES OF PC</vt:lpstr>
      <vt:lpstr>Slide 12</vt:lpstr>
      <vt:lpstr>Customer Satisfaction PC</vt:lpstr>
      <vt:lpstr>Mac Vs. PC</vt:lpstr>
      <vt:lpstr>Slide 15</vt:lpstr>
    </vt:vector>
  </TitlesOfParts>
  <Company>Okanagan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Apple vs Mac</dc:title>
  <dc:creator>Brittney Gray</dc:creator>
  <cp:lastModifiedBy>Brittney</cp:lastModifiedBy>
  <cp:revision>35</cp:revision>
  <dcterms:created xsi:type="dcterms:W3CDTF">2009-12-01T00:36:11Z</dcterms:created>
  <dcterms:modified xsi:type="dcterms:W3CDTF">2009-12-01T08:15:27Z</dcterms:modified>
</cp:coreProperties>
</file>