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76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85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88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38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24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04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1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58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33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80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6512-5DF1-419B-BC03-76F531544E16}" type="datetimeFigureOut">
              <a:rPr lang="pt-BR" smtClean="0"/>
              <a:t>02/07/2013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350A-D915-47AB-BD59-C1F92ED56D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6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91680" y="2413337"/>
            <a:ext cx="6153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APP - PORTAL VIVO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3356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251520" y="116632"/>
            <a:ext cx="38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“Meu Vivo” </a:t>
            </a:r>
            <a:r>
              <a:rPr lang="pt-BR" sz="2400" dirty="0" err="1" smtClean="0"/>
              <a:t>Tapping</a:t>
            </a:r>
            <a:r>
              <a:rPr lang="pt-BR" sz="2400" dirty="0" smtClean="0"/>
              <a:t> </a:t>
            </a:r>
            <a:r>
              <a:rPr lang="pt-BR" sz="2400" dirty="0" err="1" smtClean="0"/>
              <a:t>Evidence</a:t>
            </a:r>
            <a:endParaRPr lang="pt-BR" sz="2400" dirty="0"/>
          </a:p>
        </p:txBody>
      </p:sp>
      <p:grpSp>
        <p:nvGrpSpPr>
          <p:cNvPr id="1025" name="Grupo 1024"/>
          <p:cNvGrpSpPr/>
          <p:nvPr/>
        </p:nvGrpSpPr>
        <p:grpSpPr>
          <a:xfrm>
            <a:off x="323528" y="1114420"/>
            <a:ext cx="8520608" cy="4572000"/>
            <a:chOff x="323528" y="1114420"/>
            <a:chExt cx="8520608" cy="4572000"/>
          </a:xfrm>
        </p:grpSpPr>
        <p:pic>
          <p:nvPicPr>
            <p:cNvPr id="1033" name="Picture 9" descr="D:\FirefoxOS_Manifests\VersaoFinal\Evidencias_Testes\2013-07-01-17-35-4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114420"/>
              <a:ext cx="3048001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tângulo 28"/>
            <p:cNvSpPr/>
            <p:nvPr/>
          </p:nvSpPr>
          <p:spPr>
            <a:xfrm>
              <a:off x="467544" y="3400420"/>
              <a:ext cx="1379984" cy="8206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34" name="Picture 10" descr="D:\FirefoxOS_Manifests\VersaoFinal\Evidencias_Testes\2013-06-28-18-01-5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114420"/>
              <a:ext cx="3048000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Conector de seta reta 30"/>
            <p:cNvCxnSpPr>
              <a:endCxn id="1034" idx="1"/>
            </p:cNvCxnSpPr>
            <p:nvPr/>
          </p:nvCxnSpPr>
          <p:spPr>
            <a:xfrm flipV="1">
              <a:off x="1847528" y="3400420"/>
              <a:ext cx="3948608" cy="2858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4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/>
          <p:cNvGrpSpPr/>
          <p:nvPr/>
        </p:nvGrpSpPr>
        <p:grpSpPr>
          <a:xfrm>
            <a:off x="251520" y="837101"/>
            <a:ext cx="8436768" cy="5904267"/>
            <a:chOff x="251520" y="837101"/>
            <a:chExt cx="8436768" cy="5904267"/>
          </a:xfrm>
        </p:grpSpPr>
        <p:pic>
          <p:nvPicPr>
            <p:cNvPr id="1026" name="Picture 2" descr="D:\FirefoxOS_Manifests\VersaoFinal\Evidencias_Testes\20130701164839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037858"/>
              <a:ext cx="2780324" cy="4170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1425898" y="3243818"/>
              <a:ext cx="216395" cy="2618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1691309" y="3247143"/>
              <a:ext cx="216395" cy="2618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930193" y="3247143"/>
              <a:ext cx="216395" cy="2618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195736" y="3255248"/>
              <a:ext cx="216395" cy="2618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2451006" y="3250571"/>
              <a:ext cx="216395" cy="26184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27" name="Picture 3" descr="D:\FirefoxOS_Manifests\VersaoFinal\Evidencias_Testes\2013-07-01-15-37-57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838267"/>
              <a:ext cx="1524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Conector angulado 9"/>
            <p:cNvCxnSpPr>
              <a:stCxn id="4" idx="0"/>
            </p:cNvCxnSpPr>
            <p:nvPr/>
          </p:nvCxnSpPr>
          <p:spPr>
            <a:xfrm rot="5400000" flipH="1" flipV="1">
              <a:off x="2202097" y="1810017"/>
              <a:ext cx="765801" cy="2101802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 descr="D:\FirefoxOS_Manifests\VersaoFinal\Evidencias_Testes\2013-07-01-15-38-36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837105"/>
              <a:ext cx="1523997" cy="2285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Conector angulado 16"/>
            <p:cNvCxnSpPr>
              <a:stCxn id="6" idx="0"/>
              <a:endCxn id="1028" idx="1"/>
            </p:cNvCxnSpPr>
            <p:nvPr/>
          </p:nvCxnSpPr>
          <p:spPr>
            <a:xfrm rot="5400000" flipH="1" flipV="1">
              <a:off x="2948277" y="831333"/>
              <a:ext cx="1267040" cy="3564581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9" name="Picture 5" descr="D:\FirefoxOS_Manifests\VersaoFinal\Evidencias_Testes\2013-07-01-15-38-55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837101"/>
              <a:ext cx="1524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Conector angulado 19"/>
            <p:cNvCxnSpPr>
              <a:stCxn id="7" idx="0"/>
            </p:cNvCxnSpPr>
            <p:nvPr/>
          </p:nvCxnSpPr>
          <p:spPr>
            <a:xfrm rot="5400000" flipH="1" flipV="1">
              <a:off x="3640713" y="-276431"/>
              <a:ext cx="1921253" cy="5125897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0" name="Picture 6" descr="D:\FirefoxOS_Manifests\VersaoFinal\Evidencias_Testes\2013-07-01-15-39-50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455368"/>
              <a:ext cx="1524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Conector angulado 21"/>
            <p:cNvCxnSpPr>
              <a:stCxn id="8" idx="2"/>
            </p:cNvCxnSpPr>
            <p:nvPr/>
          </p:nvCxnSpPr>
          <p:spPr>
            <a:xfrm rot="16200000" flipH="1">
              <a:off x="2676031" y="3144997"/>
              <a:ext cx="1553213" cy="2297407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7" descr="D:\FirefoxOS_Manifests\VersaoFinal\Evidencias_Testes\2013-07-01-15-40-41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2104" y="4455368"/>
              <a:ext cx="1524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Conector angulado 24"/>
            <p:cNvCxnSpPr>
              <a:stCxn id="9" idx="2"/>
            </p:cNvCxnSpPr>
            <p:nvPr/>
          </p:nvCxnSpPr>
          <p:spPr>
            <a:xfrm rot="16200000" flipH="1">
              <a:off x="3620666" y="2450956"/>
              <a:ext cx="2349976" cy="447290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aixaDeTexto 27"/>
          <p:cNvSpPr txBox="1"/>
          <p:nvPr/>
        </p:nvSpPr>
        <p:spPr>
          <a:xfrm>
            <a:off x="251520" y="116632"/>
            <a:ext cx="6106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Social </a:t>
            </a:r>
            <a:r>
              <a:rPr lang="pt-BR" sz="2400" dirty="0" err="1" smtClean="0"/>
              <a:t>Sharing</a:t>
            </a:r>
            <a:r>
              <a:rPr lang="pt-BR" sz="2400" dirty="0" smtClean="0"/>
              <a:t> </a:t>
            </a:r>
            <a:r>
              <a:rPr lang="pt-BR" sz="2400" dirty="0" err="1" smtClean="0"/>
              <a:t>Buttons</a:t>
            </a:r>
            <a:r>
              <a:rPr lang="pt-BR" sz="2400" dirty="0" smtClean="0"/>
              <a:t> </a:t>
            </a:r>
            <a:r>
              <a:rPr lang="pt-BR" sz="2400" dirty="0" err="1" smtClean="0"/>
              <a:t>Working</a:t>
            </a:r>
            <a:r>
              <a:rPr lang="pt-BR" sz="2400" dirty="0" smtClean="0"/>
              <a:t> Links </a:t>
            </a:r>
            <a:r>
              <a:rPr lang="pt-BR" sz="2400" dirty="0" err="1"/>
              <a:t>Evidence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45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251520" y="116632"/>
            <a:ext cx="6090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“Vivo Sempre Internet” Banner </a:t>
            </a:r>
            <a:r>
              <a:rPr lang="pt-BR" sz="2400" dirty="0" err="1"/>
              <a:t>Flow</a:t>
            </a:r>
            <a:r>
              <a:rPr lang="pt-BR" sz="2400" dirty="0"/>
              <a:t> - </a:t>
            </a:r>
            <a:r>
              <a:rPr lang="pt-BR" sz="2400" dirty="0" err="1"/>
              <a:t>Evidence</a:t>
            </a:r>
            <a:endParaRPr lang="pt-BR" sz="2400" dirty="0"/>
          </a:p>
        </p:txBody>
      </p:sp>
      <p:pic>
        <p:nvPicPr>
          <p:cNvPr id="2050" name="Picture 2" descr="D:\FirefoxOS_Manifests\VersaoFinal\Evidencias_Testes\2013-07-01-17-35-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4" y="692696"/>
            <a:ext cx="187220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FirefoxOS_Manifests\VersaoFinal\Evidencias_Testes\2013-07-01-17-27-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77" y="693841"/>
            <a:ext cx="1871445" cy="280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FirefoxOS_Manifests\VersaoFinal\Evidencias_Testes\2013-07-01-17-28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371" y="701833"/>
            <a:ext cx="1866117" cy="27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FirefoxOS_Manifests\VersaoFinal\Evidencias_Testes\2013-07-01-17-28-1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4" y="3803353"/>
            <a:ext cx="1873313" cy="280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FirefoxOS_Manifests\VersaoFinal\Evidencias_Testes\2013-07-01-17-28-4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77" y="3789040"/>
            <a:ext cx="1882855" cy="282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FirefoxOS_Manifests\VersaoFinal\Evidencias_Testes\2013-07-01-17-28-5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043" y="3789040"/>
            <a:ext cx="1871445" cy="280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de seta reta 2"/>
          <p:cNvCxnSpPr>
            <a:stCxn id="2050" idx="3"/>
            <a:endCxn id="2051" idx="1"/>
          </p:cNvCxnSpPr>
          <p:nvPr/>
        </p:nvCxnSpPr>
        <p:spPr>
          <a:xfrm>
            <a:off x="2057202" y="2096852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513205" y="2060848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2057201" y="5085184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5508104" y="5085184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2058307" y="1772816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32" name="Elipse 31"/>
          <p:cNvSpPr/>
          <p:nvPr/>
        </p:nvSpPr>
        <p:spPr>
          <a:xfrm>
            <a:off x="5508104" y="1755732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cxnSp>
        <p:nvCxnSpPr>
          <p:cNvPr id="12" name="Conector angulado 11"/>
          <p:cNvCxnSpPr>
            <a:stCxn id="2052" idx="2"/>
            <a:endCxn id="2053" idx="0"/>
          </p:cNvCxnSpPr>
          <p:nvPr/>
        </p:nvCxnSpPr>
        <p:spPr>
          <a:xfrm rot="5400000">
            <a:off x="4425369" y="197291"/>
            <a:ext cx="302345" cy="6909779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773727" y="3514829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36" name="Elipse 35"/>
          <p:cNvSpPr/>
          <p:nvPr/>
        </p:nvSpPr>
        <p:spPr>
          <a:xfrm>
            <a:off x="2057202" y="4755407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sp>
        <p:nvSpPr>
          <p:cNvPr id="37" name="Elipse 36"/>
          <p:cNvSpPr/>
          <p:nvPr/>
        </p:nvSpPr>
        <p:spPr>
          <a:xfrm>
            <a:off x="5508104" y="4743384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263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03466" y="2413337"/>
            <a:ext cx="45727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APP - Serviços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5345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251520" y="116632"/>
            <a:ext cx="563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Registration</a:t>
            </a:r>
            <a:r>
              <a:rPr lang="pt-BR" sz="2400" dirty="0" smtClean="0"/>
              <a:t> </a:t>
            </a:r>
            <a:r>
              <a:rPr lang="pt-BR" sz="2400" dirty="0" err="1" smtClean="0"/>
              <a:t>Evidence</a:t>
            </a:r>
            <a:r>
              <a:rPr lang="pt-BR" sz="2400" dirty="0" smtClean="0"/>
              <a:t> (</a:t>
            </a:r>
            <a:r>
              <a:rPr lang="pt-BR" sz="2400" dirty="0" err="1" smtClean="0"/>
              <a:t>Kantoo</a:t>
            </a:r>
            <a:r>
              <a:rPr lang="pt-BR" sz="2400" dirty="0" smtClean="0"/>
              <a:t>) – “Serviços” </a:t>
            </a:r>
            <a:endParaRPr lang="pt-BR" sz="2400" dirty="0"/>
          </a:p>
        </p:txBody>
      </p:sp>
      <p:pic>
        <p:nvPicPr>
          <p:cNvPr id="1027" name="Picture 3" descr="D:\FirefoxOS_Manifests\VersaoFinal\Evidencias_Testes\20130702143040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41" y="769738"/>
            <a:ext cx="1772841" cy="265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FirefoxOS_Manifests\VersaoFinal\Evidencias_Testes\201307021430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862" y="805742"/>
            <a:ext cx="1724835" cy="258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Conector de seta reta 22"/>
          <p:cNvCxnSpPr/>
          <p:nvPr/>
        </p:nvCxnSpPr>
        <p:spPr>
          <a:xfrm>
            <a:off x="2168377" y="2063364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169482" y="1739328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4" name="Conector de seta reta 33"/>
          <p:cNvCxnSpPr/>
          <p:nvPr/>
        </p:nvCxnSpPr>
        <p:spPr>
          <a:xfrm>
            <a:off x="5436096" y="2063937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166547" y="5017488"/>
            <a:ext cx="1579075" cy="5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/>
          <p:cNvSpPr/>
          <p:nvPr/>
        </p:nvSpPr>
        <p:spPr>
          <a:xfrm>
            <a:off x="2167652" y="4693452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  <a:endParaRPr lang="pt-BR" dirty="0"/>
          </a:p>
        </p:txBody>
      </p:sp>
      <p:pic>
        <p:nvPicPr>
          <p:cNvPr id="1029" name="Picture 5" descr="D:\FirefoxOS_Manifests\VersaoFinal\Evidencias_Testes\2013070214305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3167"/>
            <a:ext cx="1730554" cy="259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Elipse 39"/>
          <p:cNvSpPr/>
          <p:nvPr/>
        </p:nvSpPr>
        <p:spPr>
          <a:xfrm>
            <a:off x="5503261" y="1749956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  <a:endParaRPr lang="pt-BR" dirty="0"/>
          </a:p>
        </p:txBody>
      </p:sp>
      <p:pic>
        <p:nvPicPr>
          <p:cNvPr id="1031" name="Picture 7" descr="D:\FirefoxOS_Manifests\VersaoFinal\Evidencias_Testes\2013070218035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94" y="3741610"/>
            <a:ext cx="1701934" cy="25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FirefoxOS_Manifests\VersaoFinal\Evidencias_Testes\20130702174211_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862" y="3717032"/>
            <a:ext cx="1678234" cy="25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Conector angulado 40"/>
          <p:cNvCxnSpPr/>
          <p:nvPr/>
        </p:nvCxnSpPr>
        <p:spPr>
          <a:xfrm rot="5400000">
            <a:off x="4425369" y="125283"/>
            <a:ext cx="302345" cy="6909779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773727" y="3442821"/>
            <a:ext cx="281445" cy="282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4" name="Texto Explicativo 1 (Borda e Ênfase) 3"/>
          <p:cNvSpPr/>
          <p:nvPr/>
        </p:nvSpPr>
        <p:spPr>
          <a:xfrm>
            <a:off x="6372200" y="3967595"/>
            <a:ext cx="2313574" cy="1008112"/>
          </a:xfrm>
          <a:prstGeom prst="accent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Service </a:t>
            </a:r>
            <a:r>
              <a:rPr lang="pt-BR" dirty="0" err="1"/>
              <a:t>successfully</a:t>
            </a:r>
            <a:r>
              <a:rPr lang="pt-BR" dirty="0"/>
              <a:t> </a:t>
            </a:r>
            <a:r>
              <a:rPr lang="pt-BR" dirty="0" err="1"/>
              <a:t>activated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9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49</Words>
  <Application>Microsoft Office PowerPoint</Application>
  <PresentationFormat>Apresentação na tela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Bonas Simoes Mathias</dc:creator>
  <cp:lastModifiedBy>Marcos Bonas Simoes Mathias</cp:lastModifiedBy>
  <cp:revision>26</cp:revision>
  <dcterms:created xsi:type="dcterms:W3CDTF">2013-07-01T20:10:24Z</dcterms:created>
  <dcterms:modified xsi:type="dcterms:W3CDTF">2013-07-02T21:59:55Z</dcterms:modified>
</cp:coreProperties>
</file>