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12" autoAdjust="0"/>
  </p:normalViewPr>
  <p:slideViewPr>
    <p:cSldViewPr snapToGrid="0" snapToObjects="1">
      <p:cViewPr varScale="1">
        <p:scale>
          <a:sx n="141" d="100"/>
          <a:sy n="141" d="100"/>
        </p:scale>
        <p:origin x="-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8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1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5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0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6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9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7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3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20C1-D0F3-4E47-ABDA-AD8D07B8E12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60F2-88AA-5240-A479-D033E24D2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5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4 Category Rollove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83"/>
          <a:stretch/>
        </p:blipFill>
        <p:spPr>
          <a:xfrm>
            <a:off x="1496292" y="1110014"/>
            <a:ext cx="6151417" cy="46379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96292" y="1110014"/>
            <a:ext cx="6151417" cy="4637973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9" idx="2"/>
          </p:cNvCxnSpPr>
          <p:nvPr/>
        </p:nvCxnSpPr>
        <p:spPr>
          <a:xfrm rot="16200000" flipH="1">
            <a:off x="1054744" y="1239780"/>
            <a:ext cx="977466" cy="1023106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1676" y="246937"/>
            <a:ext cx="1640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eworthy Bold"/>
                <a:cs typeface="Noteworthy Bold"/>
              </a:rPr>
              <a:t>This is your interest wheel. Click on the different categories to start exploring your history!</a:t>
            </a:r>
            <a:endParaRPr lang="en-US" sz="1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Noteworthy Bold"/>
              <a:cs typeface="Noteworthy Bold"/>
            </a:endParaRPr>
          </a:p>
        </p:txBody>
      </p:sp>
      <p:cxnSp>
        <p:nvCxnSpPr>
          <p:cNvPr id="12" name="Curved Connector 11"/>
          <p:cNvCxnSpPr>
            <a:stCxn id="13" idx="2"/>
          </p:cNvCxnSpPr>
          <p:nvPr/>
        </p:nvCxnSpPr>
        <p:spPr>
          <a:xfrm rot="5400000">
            <a:off x="4146295" y="1338929"/>
            <a:ext cx="1420552" cy="593390"/>
          </a:xfrm>
          <a:prstGeom prst="curvedConnector3">
            <a:avLst>
              <a:gd name="adj1" fmla="val 50000"/>
            </a:avLst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33018" y="94351"/>
            <a:ext cx="1640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eworthy Bold"/>
                <a:cs typeface="Noteworthy Bold"/>
              </a:rPr>
              <a:t>The area graph will display the intensity of an interest topic in the last 30 days</a:t>
            </a:r>
            <a:endParaRPr lang="en-US" sz="1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Noteworthy Bold"/>
              <a:cs typeface="Noteworthy Bold"/>
            </a:endParaRPr>
          </a:p>
        </p:txBody>
      </p:sp>
      <p:cxnSp>
        <p:nvCxnSpPr>
          <p:cNvPr id="15" name="Curved Connector 14"/>
          <p:cNvCxnSpPr>
            <a:stCxn id="16" idx="2"/>
          </p:cNvCxnSpPr>
          <p:nvPr/>
        </p:nvCxnSpPr>
        <p:spPr>
          <a:xfrm rot="5400000">
            <a:off x="7158217" y="1901984"/>
            <a:ext cx="1223516" cy="1251759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47708" y="1269774"/>
            <a:ext cx="1496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eworthy Bold"/>
                <a:cs typeface="Noteworthy Bold"/>
              </a:rPr>
              <a:t>Summarized stats reflecting the total or selected category</a:t>
            </a:r>
            <a:endParaRPr lang="en-US" sz="1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Noteworthy Bold"/>
              <a:cs typeface="Noteworthy Bold"/>
            </a:endParaRPr>
          </a:p>
        </p:txBody>
      </p:sp>
      <p:cxnSp>
        <p:nvCxnSpPr>
          <p:cNvPr id="19" name="Curved Connector 18"/>
          <p:cNvCxnSpPr>
            <a:stCxn id="20" idx="1"/>
          </p:cNvCxnSpPr>
          <p:nvPr/>
        </p:nvCxnSpPr>
        <p:spPr>
          <a:xfrm rot="10800000" flipV="1">
            <a:off x="7082355" y="3724973"/>
            <a:ext cx="565354" cy="631688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47709" y="3309474"/>
            <a:ext cx="1496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eworthy Bold"/>
                <a:cs typeface="Noteworthy Bold"/>
              </a:rPr>
              <a:t>Icons will appear indicating movement of particular category</a:t>
            </a:r>
            <a:endParaRPr lang="en-US" sz="1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Noteworthy Bold"/>
              <a:cs typeface="Noteworthy Bold"/>
            </a:endParaRPr>
          </a:p>
        </p:txBody>
      </p:sp>
      <p:cxnSp>
        <p:nvCxnSpPr>
          <p:cNvPr id="25" name="Curved Connector 24"/>
          <p:cNvCxnSpPr>
            <a:stCxn id="26" idx="1"/>
          </p:cNvCxnSpPr>
          <p:nvPr/>
        </p:nvCxnSpPr>
        <p:spPr>
          <a:xfrm rot="10800000">
            <a:off x="7258753" y="4718255"/>
            <a:ext cx="450696" cy="508450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09449" y="4811206"/>
            <a:ext cx="1496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eworthy Bold"/>
                <a:cs typeface="Noteworthy Bold"/>
              </a:rPr>
              <a:t>Click to expand to see details on how the interest was categorized</a:t>
            </a:r>
            <a:endParaRPr lang="en-US" sz="1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Noteworthy Bold"/>
              <a:cs typeface="Noteworthy Bold"/>
            </a:endParaRPr>
          </a:p>
        </p:txBody>
      </p:sp>
      <p:cxnSp>
        <p:nvCxnSpPr>
          <p:cNvPr id="28" name="Curved Connector 27"/>
          <p:cNvCxnSpPr>
            <a:stCxn id="29" idx="1"/>
          </p:cNvCxnSpPr>
          <p:nvPr/>
        </p:nvCxnSpPr>
        <p:spPr>
          <a:xfrm rot="10800000">
            <a:off x="3433392" y="5638557"/>
            <a:ext cx="450696" cy="513594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4088" y="5921318"/>
            <a:ext cx="1496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eworthy Bold"/>
                <a:cs typeface="Noteworthy Bold"/>
              </a:rPr>
              <a:t>Your interest ranking</a:t>
            </a:r>
            <a:endParaRPr lang="en-US" sz="1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Noteworthy Bold"/>
              <a:cs typeface="Noteworthy Bold"/>
            </a:endParaRPr>
          </a:p>
        </p:txBody>
      </p:sp>
      <p:cxnSp>
        <p:nvCxnSpPr>
          <p:cNvPr id="32" name="Curved Connector 31"/>
          <p:cNvCxnSpPr>
            <a:stCxn id="33" idx="0"/>
          </p:cNvCxnSpPr>
          <p:nvPr/>
        </p:nvCxnSpPr>
        <p:spPr>
          <a:xfrm rot="5400000" flipH="1" flipV="1">
            <a:off x="927763" y="3747608"/>
            <a:ext cx="744790" cy="1104025"/>
          </a:xfrm>
          <a:prstGeom prst="curved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4672015"/>
            <a:ext cx="1496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eworthy Bold"/>
                <a:cs typeface="Noteworthy Bold"/>
              </a:rPr>
              <a:t>Your favorite sites</a:t>
            </a:r>
            <a:endParaRPr lang="en-US" sz="12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229102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Mozilla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Ghim</dc:creator>
  <cp:lastModifiedBy>Kevin Ghim</cp:lastModifiedBy>
  <cp:revision>3</cp:revision>
  <dcterms:created xsi:type="dcterms:W3CDTF">2014-08-25T19:29:48Z</dcterms:created>
  <dcterms:modified xsi:type="dcterms:W3CDTF">2014-08-25T20:02:10Z</dcterms:modified>
</cp:coreProperties>
</file>