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83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8" y="19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BA48-7E0D-4661-B236-FF9288516103}" type="datetimeFigureOut">
              <a:rPr lang="ko-KR" altLang="en-US" smtClean="0"/>
              <a:t>2017-05-25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0B26-4063-4420-8BC0-A2AD4B541B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4776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BA48-7E0D-4661-B236-FF9288516103}" type="datetimeFigureOut">
              <a:rPr lang="ko-KR" altLang="en-US" smtClean="0"/>
              <a:t>2017-05-25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0B26-4063-4420-8BC0-A2AD4B541B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7054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BA48-7E0D-4661-B236-FF9288516103}" type="datetimeFigureOut">
              <a:rPr lang="ko-KR" altLang="en-US" smtClean="0"/>
              <a:t>2017-05-25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0B26-4063-4420-8BC0-A2AD4B541B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5909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BA48-7E0D-4661-B236-FF9288516103}" type="datetimeFigureOut">
              <a:rPr lang="ko-KR" altLang="en-US" smtClean="0"/>
              <a:t>2017-05-25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0B26-4063-4420-8BC0-A2AD4B541B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8709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BA48-7E0D-4661-B236-FF9288516103}" type="datetimeFigureOut">
              <a:rPr lang="ko-KR" altLang="en-US" smtClean="0"/>
              <a:t>2017-05-25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0B26-4063-4420-8BC0-A2AD4B541B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3800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BA48-7E0D-4661-B236-FF9288516103}" type="datetimeFigureOut">
              <a:rPr lang="ko-KR" altLang="en-US" smtClean="0"/>
              <a:t>2017-05-25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0B26-4063-4420-8BC0-A2AD4B541B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8431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BA48-7E0D-4661-B236-FF9288516103}" type="datetimeFigureOut">
              <a:rPr lang="ko-KR" altLang="en-US" smtClean="0"/>
              <a:t>2017-05-25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0B26-4063-4420-8BC0-A2AD4B541B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2764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BA48-7E0D-4661-B236-FF9288516103}" type="datetimeFigureOut">
              <a:rPr lang="ko-KR" altLang="en-US" smtClean="0"/>
              <a:t>2017-05-25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0B26-4063-4420-8BC0-A2AD4B541B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402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BA48-7E0D-4661-B236-FF9288516103}" type="datetimeFigureOut">
              <a:rPr lang="ko-KR" altLang="en-US" smtClean="0"/>
              <a:t>2017-05-25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0B26-4063-4420-8BC0-A2AD4B541B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4445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BA48-7E0D-4661-B236-FF9288516103}" type="datetimeFigureOut">
              <a:rPr lang="ko-KR" altLang="en-US" smtClean="0"/>
              <a:t>2017-05-25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0B26-4063-4420-8BC0-A2AD4B541B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2540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BA48-7E0D-4661-B236-FF9288516103}" type="datetimeFigureOut">
              <a:rPr lang="ko-KR" altLang="en-US" smtClean="0"/>
              <a:t>2017-05-25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0B26-4063-4420-8BC0-A2AD4B541B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1295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0BA48-7E0D-4661-B236-FF9288516103}" type="datetimeFigureOut">
              <a:rPr lang="ko-KR" altLang="en-US" smtClean="0"/>
              <a:t>2017-05-25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50B26-4063-4420-8BC0-A2AD4B541B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3590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698562" y="750382"/>
            <a:ext cx="1771135" cy="9391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회전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4865113" y="750382"/>
            <a:ext cx="1771135" cy="9391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바운드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31986" y="1019545"/>
            <a:ext cx="1731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나타내기</a:t>
            </a:r>
            <a:endParaRPr lang="ko-KR" alt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093493" y="2529367"/>
            <a:ext cx="1731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강조</a:t>
            </a:r>
            <a:endParaRPr lang="ko-KR" altLang="en-US" sz="2800" dirty="0"/>
          </a:p>
        </p:txBody>
      </p:sp>
      <p:sp>
        <p:nvSpPr>
          <p:cNvPr id="10" name="직사각형 9"/>
          <p:cNvSpPr/>
          <p:nvPr/>
        </p:nvSpPr>
        <p:spPr>
          <a:xfrm>
            <a:off x="2698562" y="2421818"/>
            <a:ext cx="1771135" cy="9391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흔들기</a:t>
            </a:r>
            <a:endParaRPr lang="ko-KR" altLang="en-US" dirty="0"/>
          </a:p>
        </p:txBody>
      </p:sp>
      <p:sp>
        <p:nvSpPr>
          <p:cNvPr id="11" name="직사각형 10"/>
          <p:cNvSpPr/>
          <p:nvPr/>
        </p:nvSpPr>
        <p:spPr>
          <a:xfrm>
            <a:off x="4865113" y="2421818"/>
            <a:ext cx="1771135" cy="9391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회전</a:t>
            </a:r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7031664" y="2421818"/>
            <a:ext cx="1771135" cy="9391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크게</a:t>
            </a:r>
            <a:r>
              <a:rPr lang="en-US" altLang="ko-KR" dirty="0" smtClean="0"/>
              <a:t>/</a:t>
            </a:r>
            <a:r>
              <a:rPr lang="ko-KR" altLang="en-US" dirty="0" smtClean="0"/>
              <a:t>작게</a:t>
            </a:r>
            <a:endParaRPr lang="ko-KR" altLang="en-US" dirty="0"/>
          </a:p>
        </p:txBody>
      </p:sp>
      <p:sp>
        <p:nvSpPr>
          <p:cNvPr id="13" name="직사각형 12"/>
          <p:cNvSpPr/>
          <p:nvPr/>
        </p:nvSpPr>
        <p:spPr>
          <a:xfrm>
            <a:off x="2698562" y="4106126"/>
            <a:ext cx="1771135" cy="9391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밑줄 긋기</a:t>
            </a:r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4865113" y="4106126"/>
            <a:ext cx="1771135" cy="9391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굵게 번쩍하기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7031664" y="4093254"/>
            <a:ext cx="1771135" cy="9391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굵게 나타내기</a:t>
            </a:r>
            <a:endParaRPr lang="ko-KR" altLang="en-US" dirty="0"/>
          </a:p>
        </p:txBody>
      </p:sp>
      <p:sp>
        <p:nvSpPr>
          <p:cNvPr id="16" name="직사각형 15"/>
          <p:cNvSpPr/>
          <p:nvPr/>
        </p:nvSpPr>
        <p:spPr>
          <a:xfrm>
            <a:off x="9198215" y="4093254"/>
            <a:ext cx="1771135" cy="9391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물결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769661" y="227162"/>
            <a:ext cx="17313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smtClean="0"/>
              <a:t>T solution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8353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510746" y="527221"/>
            <a:ext cx="1771135" cy="93911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나타내기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2677297" y="527221"/>
            <a:ext cx="1771135" cy="93911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밝기 변화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4843848" y="527221"/>
            <a:ext cx="1771135" cy="93911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날아오기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7010399" y="527221"/>
            <a:ext cx="1771135" cy="93911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올라오기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>
            <a:off x="9176950" y="527221"/>
            <a:ext cx="1771135" cy="93911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나누기</a:t>
            </a:r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510746" y="2152821"/>
            <a:ext cx="1771135" cy="93911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닦아내기</a:t>
            </a:r>
            <a:endParaRPr lang="ko-KR" altLang="en-US" dirty="0"/>
          </a:p>
        </p:txBody>
      </p:sp>
      <p:sp>
        <p:nvSpPr>
          <p:cNvPr id="13" name="직사각형 12"/>
          <p:cNvSpPr/>
          <p:nvPr/>
        </p:nvSpPr>
        <p:spPr>
          <a:xfrm>
            <a:off x="2677297" y="2152821"/>
            <a:ext cx="1771135" cy="93911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도형</a:t>
            </a:r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4843848" y="2152821"/>
            <a:ext cx="1771135" cy="93911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시계방향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7010399" y="2152821"/>
            <a:ext cx="1771135" cy="93911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실선 무늬</a:t>
            </a:r>
            <a:endParaRPr lang="ko-KR" altLang="en-US" dirty="0"/>
          </a:p>
        </p:txBody>
      </p:sp>
      <p:sp>
        <p:nvSpPr>
          <p:cNvPr id="16" name="직사각형 15"/>
          <p:cNvSpPr/>
          <p:nvPr/>
        </p:nvSpPr>
        <p:spPr>
          <a:xfrm>
            <a:off x="9176950" y="2152821"/>
            <a:ext cx="1771135" cy="93911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회전하며확대</a:t>
            </a:r>
            <a:endParaRPr lang="ko-KR" altLang="en-US" dirty="0"/>
          </a:p>
        </p:txBody>
      </p:sp>
      <p:sp>
        <p:nvSpPr>
          <p:cNvPr id="17" name="직사각형 16"/>
          <p:cNvSpPr/>
          <p:nvPr/>
        </p:nvSpPr>
        <p:spPr>
          <a:xfrm>
            <a:off x="2677297" y="3791293"/>
            <a:ext cx="1771135" cy="9391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회전</a:t>
            </a:r>
            <a:endParaRPr lang="ko-KR" alt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4843848" y="3791293"/>
            <a:ext cx="1771135" cy="9391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바운드</a:t>
            </a:r>
            <a:endParaRPr lang="ko-KR" altLang="en-US" dirty="0"/>
          </a:p>
        </p:txBody>
      </p:sp>
      <p:sp>
        <p:nvSpPr>
          <p:cNvPr id="19" name="직사각형 18"/>
          <p:cNvSpPr/>
          <p:nvPr/>
        </p:nvSpPr>
        <p:spPr>
          <a:xfrm>
            <a:off x="510746" y="3791293"/>
            <a:ext cx="1771135" cy="93911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확대</a:t>
            </a:r>
            <a:r>
              <a:rPr lang="en-US" altLang="ko-KR" dirty="0" smtClean="0"/>
              <a:t>/</a:t>
            </a:r>
            <a:r>
              <a:rPr lang="ko-KR" altLang="en-US" dirty="0" smtClean="0"/>
              <a:t>축소</a:t>
            </a:r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216768" y="5740400"/>
            <a:ext cx="1731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나타내기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6411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510746" y="527221"/>
            <a:ext cx="1771135" cy="93911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펄스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2677297" y="527221"/>
            <a:ext cx="1771135" cy="93911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색 파동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4843848" y="527221"/>
            <a:ext cx="1771135" cy="9391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흔들기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7010399" y="527221"/>
            <a:ext cx="1771135" cy="9391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회전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>
            <a:off x="9176950" y="527221"/>
            <a:ext cx="1771135" cy="9391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크게</a:t>
            </a:r>
            <a:r>
              <a:rPr lang="en-US" altLang="ko-KR" dirty="0" smtClean="0"/>
              <a:t>/</a:t>
            </a:r>
            <a:r>
              <a:rPr lang="ko-KR" altLang="en-US" dirty="0" smtClean="0"/>
              <a:t>작게</a:t>
            </a:r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510746" y="2152821"/>
            <a:ext cx="1771135" cy="93911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흐리기</a:t>
            </a:r>
            <a:endParaRPr lang="ko-KR" altLang="en-US" dirty="0"/>
          </a:p>
        </p:txBody>
      </p:sp>
      <p:sp>
        <p:nvSpPr>
          <p:cNvPr id="13" name="직사각형 12"/>
          <p:cNvSpPr/>
          <p:nvPr/>
        </p:nvSpPr>
        <p:spPr>
          <a:xfrm>
            <a:off x="2677297" y="2152821"/>
            <a:ext cx="1771135" cy="93911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어둡게 만들기</a:t>
            </a:r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4843848" y="2152821"/>
            <a:ext cx="1771135" cy="93911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연하게 만들기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7010399" y="2152821"/>
            <a:ext cx="1771135" cy="93911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투명</a:t>
            </a:r>
            <a:endParaRPr lang="ko-KR" altLang="en-US" dirty="0"/>
          </a:p>
        </p:txBody>
      </p:sp>
      <p:sp>
        <p:nvSpPr>
          <p:cNvPr id="16" name="직사각형 15"/>
          <p:cNvSpPr/>
          <p:nvPr/>
        </p:nvSpPr>
        <p:spPr>
          <a:xfrm>
            <a:off x="9176950" y="2152821"/>
            <a:ext cx="1771135" cy="93911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개체 색</a:t>
            </a:r>
            <a:endParaRPr lang="ko-KR" altLang="en-US" dirty="0"/>
          </a:p>
        </p:txBody>
      </p:sp>
      <p:sp>
        <p:nvSpPr>
          <p:cNvPr id="17" name="직사각형 16"/>
          <p:cNvSpPr/>
          <p:nvPr/>
        </p:nvSpPr>
        <p:spPr>
          <a:xfrm>
            <a:off x="510746" y="3791293"/>
            <a:ext cx="1771135" cy="93911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보색</a:t>
            </a:r>
            <a:endParaRPr lang="ko-KR" alt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2677297" y="3791293"/>
            <a:ext cx="1771135" cy="93911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선 색</a:t>
            </a:r>
            <a:endParaRPr lang="ko-KR" altLang="en-US" dirty="0"/>
          </a:p>
        </p:txBody>
      </p:sp>
      <p:sp>
        <p:nvSpPr>
          <p:cNvPr id="19" name="직사각형 18"/>
          <p:cNvSpPr/>
          <p:nvPr/>
        </p:nvSpPr>
        <p:spPr>
          <a:xfrm>
            <a:off x="4843848" y="3778421"/>
            <a:ext cx="1771135" cy="93911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채우기 색</a:t>
            </a:r>
            <a:endParaRPr lang="ko-KR" altLang="en-US" dirty="0"/>
          </a:p>
        </p:txBody>
      </p:sp>
      <p:sp>
        <p:nvSpPr>
          <p:cNvPr id="20" name="직사각형 19"/>
          <p:cNvSpPr/>
          <p:nvPr/>
        </p:nvSpPr>
        <p:spPr>
          <a:xfrm>
            <a:off x="7010399" y="3778421"/>
            <a:ext cx="1771135" cy="93911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색칠하기</a:t>
            </a:r>
            <a:endParaRPr lang="ko-KR" altLang="en-US" dirty="0"/>
          </a:p>
        </p:txBody>
      </p:sp>
      <p:sp>
        <p:nvSpPr>
          <p:cNvPr id="21" name="직사각형 20"/>
          <p:cNvSpPr/>
          <p:nvPr/>
        </p:nvSpPr>
        <p:spPr>
          <a:xfrm>
            <a:off x="9176950" y="3778421"/>
            <a:ext cx="1771135" cy="93911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글꼴 색 </a:t>
            </a:r>
            <a:endParaRPr lang="ko-KR" altLang="en-US" dirty="0"/>
          </a:p>
        </p:txBody>
      </p:sp>
      <p:sp>
        <p:nvSpPr>
          <p:cNvPr id="22" name="직사각형 21"/>
          <p:cNvSpPr/>
          <p:nvPr/>
        </p:nvSpPr>
        <p:spPr>
          <a:xfrm>
            <a:off x="510746" y="5442637"/>
            <a:ext cx="1771135" cy="9391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밑줄 긋기</a:t>
            </a:r>
            <a:endParaRPr lang="ko-KR" altLang="en-US" dirty="0"/>
          </a:p>
        </p:txBody>
      </p:sp>
      <p:sp>
        <p:nvSpPr>
          <p:cNvPr id="23" name="직사각형 22"/>
          <p:cNvSpPr/>
          <p:nvPr/>
        </p:nvSpPr>
        <p:spPr>
          <a:xfrm>
            <a:off x="2677297" y="5442637"/>
            <a:ext cx="1771135" cy="9391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굵게 번쩍하기</a:t>
            </a:r>
            <a:endParaRPr lang="ko-KR" altLang="en-US" dirty="0"/>
          </a:p>
        </p:txBody>
      </p:sp>
      <p:sp>
        <p:nvSpPr>
          <p:cNvPr id="24" name="직사각형 23"/>
          <p:cNvSpPr/>
          <p:nvPr/>
        </p:nvSpPr>
        <p:spPr>
          <a:xfrm>
            <a:off x="4843848" y="5429765"/>
            <a:ext cx="1771135" cy="9391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굵게 나타내기</a:t>
            </a:r>
            <a:endParaRPr lang="ko-KR" altLang="en-US" dirty="0"/>
          </a:p>
        </p:txBody>
      </p:sp>
      <p:sp>
        <p:nvSpPr>
          <p:cNvPr id="25" name="직사각형 24"/>
          <p:cNvSpPr/>
          <p:nvPr/>
        </p:nvSpPr>
        <p:spPr>
          <a:xfrm>
            <a:off x="7010399" y="5429765"/>
            <a:ext cx="1771135" cy="9391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물결</a:t>
            </a:r>
            <a:endParaRPr lang="ko-KR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9216768" y="5740400"/>
            <a:ext cx="1731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강조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4528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6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9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3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510746" y="527221"/>
            <a:ext cx="1771135" cy="939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사라지기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2677297" y="527221"/>
            <a:ext cx="1771135" cy="939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밝기 변화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4843848" y="527221"/>
            <a:ext cx="1771135" cy="939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날아가기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7010399" y="527221"/>
            <a:ext cx="1771135" cy="939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가라앉기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>
            <a:off x="9176950" y="527221"/>
            <a:ext cx="1771135" cy="939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나누기</a:t>
            </a:r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510746" y="2152821"/>
            <a:ext cx="1771135" cy="939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닦</a:t>
            </a:r>
            <a:r>
              <a:rPr lang="ko-KR" altLang="en-US" dirty="0" smtClean="0"/>
              <a:t>아내기</a:t>
            </a:r>
            <a:endParaRPr lang="ko-KR" altLang="en-US" dirty="0"/>
          </a:p>
        </p:txBody>
      </p:sp>
      <p:sp>
        <p:nvSpPr>
          <p:cNvPr id="13" name="직사각형 12"/>
          <p:cNvSpPr/>
          <p:nvPr/>
        </p:nvSpPr>
        <p:spPr>
          <a:xfrm>
            <a:off x="2677297" y="2152821"/>
            <a:ext cx="1771135" cy="939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도형</a:t>
            </a:r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4843848" y="2152821"/>
            <a:ext cx="1771135" cy="939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시계방향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7010399" y="2152821"/>
            <a:ext cx="1771135" cy="939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실선 무늬</a:t>
            </a:r>
            <a:endParaRPr lang="ko-KR" altLang="en-US" dirty="0"/>
          </a:p>
        </p:txBody>
      </p:sp>
      <p:sp>
        <p:nvSpPr>
          <p:cNvPr id="16" name="직사각형 15"/>
          <p:cNvSpPr/>
          <p:nvPr/>
        </p:nvSpPr>
        <p:spPr>
          <a:xfrm>
            <a:off x="9176950" y="2152821"/>
            <a:ext cx="1771135" cy="939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축소하면서</a:t>
            </a:r>
            <a:r>
              <a:rPr lang="en-US" altLang="ko-KR" dirty="0" smtClean="0"/>
              <a:t>..</a:t>
            </a:r>
            <a:endParaRPr lang="ko-KR" altLang="en-US" dirty="0"/>
          </a:p>
        </p:txBody>
      </p:sp>
      <p:sp>
        <p:nvSpPr>
          <p:cNvPr id="17" name="직사각형 16"/>
          <p:cNvSpPr/>
          <p:nvPr/>
        </p:nvSpPr>
        <p:spPr>
          <a:xfrm>
            <a:off x="510746" y="3791293"/>
            <a:ext cx="1771135" cy="939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확대</a:t>
            </a:r>
            <a:r>
              <a:rPr lang="en-US" altLang="ko-KR" dirty="0" smtClean="0"/>
              <a:t>/</a:t>
            </a:r>
            <a:r>
              <a:rPr lang="ko-KR" altLang="en-US" dirty="0" smtClean="0"/>
              <a:t>축소</a:t>
            </a:r>
            <a:endParaRPr lang="ko-KR" alt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2677297" y="3791293"/>
            <a:ext cx="1771135" cy="939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회전</a:t>
            </a:r>
            <a:endParaRPr lang="ko-KR" altLang="en-US" dirty="0"/>
          </a:p>
        </p:txBody>
      </p:sp>
      <p:sp>
        <p:nvSpPr>
          <p:cNvPr id="19" name="직사각형 18"/>
          <p:cNvSpPr/>
          <p:nvPr/>
        </p:nvSpPr>
        <p:spPr>
          <a:xfrm>
            <a:off x="4843848" y="3778421"/>
            <a:ext cx="1771135" cy="939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바운드</a:t>
            </a:r>
            <a:endParaRPr lang="ko-KR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9216768" y="5740400"/>
            <a:ext cx="1731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끝내기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6108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직사각형 19"/>
          <p:cNvSpPr/>
          <p:nvPr/>
        </p:nvSpPr>
        <p:spPr>
          <a:xfrm>
            <a:off x="510746" y="540093"/>
            <a:ext cx="1771135" cy="939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선</a:t>
            </a:r>
            <a:endParaRPr lang="ko-KR" altLang="en-US" dirty="0"/>
          </a:p>
        </p:txBody>
      </p:sp>
      <p:sp>
        <p:nvSpPr>
          <p:cNvPr id="21" name="직사각형 20"/>
          <p:cNvSpPr/>
          <p:nvPr/>
        </p:nvSpPr>
        <p:spPr>
          <a:xfrm>
            <a:off x="2677297" y="540093"/>
            <a:ext cx="1771135" cy="939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타원</a:t>
            </a:r>
            <a:endParaRPr lang="ko-KR" altLang="en-US" dirty="0"/>
          </a:p>
        </p:txBody>
      </p:sp>
      <p:sp>
        <p:nvSpPr>
          <p:cNvPr id="27" name="직사각형 26"/>
          <p:cNvSpPr/>
          <p:nvPr/>
        </p:nvSpPr>
        <p:spPr>
          <a:xfrm>
            <a:off x="4843848" y="527221"/>
            <a:ext cx="1771135" cy="939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회전</a:t>
            </a:r>
            <a:endParaRPr lang="ko-KR" altLang="en-US" dirty="0"/>
          </a:p>
        </p:txBody>
      </p:sp>
      <p:sp>
        <p:nvSpPr>
          <p:cNvPr id="28" name="직사각형 27"/>
          <p:cNvSpPr/>
          <p:nvPr/>
        </p:nvSpPr>
        <p:spPr>
          <a:xfrm>
            <a:off x="510746" y="3359321"/>
            <a:ext cx="1771135" cy="939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도형</a:t>
            </a:r>
            <a:endParaRPr lang="ko-KR" altLang="en-US" dirty="0"/>
          </a:p>
        </p:txBody>
      </p:sp>
      <p:sp>
        <p:nvSpPr>
          <p:cNvPr id="29" name="직사각형 28"/>
          <p:cNvSpPr/>
          <p:nvPr/>
        </p:nvSpPr>
        <p:spPr>
          <a:xfrm>
            <a:off x="2677297" y="3359321"/>
            <a:ext cx="1771135" cy="939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반복</a:t>
            </a:r>
            <a:endParaRPr lang="ko-KR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216768" y="5740400"/>
            <a:ext cx="1731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이동 경로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10058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1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3.33333E-6 C 0.06901 -3.33333E-6 0.125 0.05602 0.125 0.125 C 0.125 0.19398 0.06901 0.25 -3.125E-6 0.25 C -0.06901 0.25 -0.125 0.19398 -0.125 0.125 C -0.125 0.05602 -0.06901 -3.33333E-6 -3.125E-6 -3.33333E-6 Z " pathEditMode="relative" rAng="0" ptsTypes="AAAAA">
                                      <p:cBhvr>
                                        <p:cTn id="1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C 2.5E-6 0.03311 0.02695 0.05996 0.06002 0.05996 C 0.09896 0.05996 0.11302 0.0301 0.11901 0.01204 L 0.125 -0.01203 C 0.13099 -0.03009 0.14596 -0.05995 0.18997 -0.05995 C 0.21797 -0.05995 0.25 -0.0331 0.25 -3.33333E-6 C 0.25 0.03311 0.21797 0.05996 0.18997 0.05996 C 0.14596 0.05996 0.13099 0.0301 0.125 0.01204 L 0.11901 -0.01203 C 0.11302 -0.03009 0.09896 -0.05995 0.06002 -0.05995 C 0.02695 -0.05995 2.5E-6 -0.0331 2.5E-6 -3.33333E-6 Z " pathEditMode="relative" rAng="0" ptsTypes="AAAAAAAAAAA">
                                      <p:cBhvr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7" grpId="0" animBg="1"/>
      <p:bldP spid="28" grpId="0" animBg="1"/>
      <p:bldP spid="29" grpId="0" animBg="1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94</Words>
  <Application>Microsoft Office PowerPoint</Application>
  <PresentationFormat>와이드스크린</PresentationFormat>
  <Paragraphs>66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theboox-05</dc:creator>
  <cp:lastModifiedBy>theboox-05</cp:lastModifiedBy>
  <cp:revision>6</cp:revision>
  <dcterms:created xsi:type="dcterms:W3CDTF">2017-05-25T03:04:36Z</dcterms:created>
  <dcterms:modified xsi:type="dcterms:W3CDTF">2017-05-25T09:25:55Z</dcterms:modified>
</cp:coreProperties>
</file>