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70" r:id="rId1"/>
  </p:sldMasterIdLst>
  <p:notesMasterIdLst>
    <p:notesMasterId r:id="rId3"/>
  </p:notes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30" d="100"/>
          <a:sy n="130" d="100"/>
        </p:scale>
        <p:origin x="-2928" y="-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202E91-CBD6-41DC-BCA2-7AB5905F9496}" type="datetimeFigureOut">
              <a:rPr lang="de-DE" smtClean="0"/>
              <a:t>08.05.2017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34163-C6C9-41B6-893A-331C2B4A66F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575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836C2EB-709E-4ED0-839A-93002F347FD3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9234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86323-619F-478C-841D-4276B13DF4F2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34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45D3F-52B4-4752-A808-FC890B56E89B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96039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7E8CA-F67C-4E60-ABE0-18C68D36E21E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3701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B599-D8C6-4559-9FE9-316E1A65D488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50068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237E-1433-4250-936C-D2F0992B09AD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6618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DBFF-6799-4666-B8D6-C621EA7816E7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9948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813-0AC3-4761-8AAC-91F43FC80D6F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13545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02E8EBC4-B9A4-43EA-BBFF-E24FE616B568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2757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EB167-0CD6-48DC-86B9-1FF9C5334489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602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A34C1A13-FF73-4E09-AEF4-A13943F123BD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251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1CFBF-E9AE-40C1-843F-71876B14E2A2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955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63969-8316-4D89-AE1F-E3FC6B1CE5CD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41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D44DE-DC9C-4034-8658-2A5BCF57FF0A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898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3747-C4C3-44DB-B419-13805C1C16BD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224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08290-7D02-4BF7-9B38-2027502AB867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0210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AC749-C507-406C-B418-93BA2313C135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675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A681-B746-4C13-A1A1-9BC8B42F84F9}" type="datetime1">
              <a:rPr lang="de-DE" smtClean="0"/>
              <a:t>08.05.2017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F531F-1A28-47D8-BB88-D9DDAD9BACB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891851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  <p:sldLayoutId id="2147483883" r:id="rId13"/>
    <p:sldLayoutId id="2147483884" r:id="rId14"/>
    <p:sldLayoutId id="2147483885" r:id="rId15"/>
    <p:sldLayoutId id="2147483886" r:id="rId16"/>
    <p:sldLayoutId id="214748388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Bug </a:t>
            </a:r>
            <a:r>
              <a:rPr lang="de-DE" dirty="0" err="1" smtClean="0"/>
              <a:t>slide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Inhaltsplatzhalter 6"/>
              <p:cNvSpPr>
                <a:spLocks noGrp="1"/>
              </p:cNvSpPr>
              <p:nvPr>
                <p:ph sz="half" idx="2"/>
              </p:nvPr>
            </p:nvSpPr>
            <p:spPr>
              <a:xfrm>
                <a:off x="5346589" y="2442441"/>
                <a:ext cx="3359661" cy="3599316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 smtClean="0"/>
                  <a:t>what</a:t>
                </a:r>
                <a:endParaRPr lang="de-D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sub>
                    </m:sSub>
                  </m:oMath>
                </a14:m>
                <a:r>
                  <a:rPr lang="de-DE" dirty="0"/>
                  <a:t> </a:t>
                </a:r>
                <a:r>
                  <a:rPr lang="de-DE" dirty="0" err="1"/>
                  <a:t>centripetal</a:t>
                </a:r>
                <a:r>
                  <a:rPr lang="de-DE" dirty="0"/>
                  <a:t> </a:t>
                </a:r>
                <a:r>
                  <a:rPr lang="de-DE" dirty="0" err="1"/>
                  <a:t>force</a:t>
                </a:r>
                <a:endParaRPr lang="de-DE" dirty="0"/>
              </a:p>
              <a:p>
                <a:endParaRPr lang="de-DE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de-DE" dirty="0"/>
                  <a:t> friction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de-DE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de-DE" dirty="0"/>
                  <a:t> normal </a:t>
                </a:r>
                <a:r>
                  <a:rPr lang="de-DE" dirty="0" err="1"/>
                  <a:t>force</a:t>
                </a:r>
                <a:endParaRPr lang="de-DE" dirty="0"/>
              </a:p>
              <a:p>
                <a:endParaRPr lang="de-DE" dirty="0"/>
              </a:p>
              <a:p>
                <a:r>
                  <a:rPr lang="de-DE" dirty="0"/>
                  <a:t>r </a:t>
                </a:r>
                <a:r>
                  <a:rPr lang="de-DE" dirty="0" err="1"/>
                  <a:t>radius</a:t>
                </a:r>
                <a:endParaRPr lang="de-DE" dirty="0"/>
              </a:p>
              <a:p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α angle </a:t>
                </a:r>
                <a:r>
                  <a:rPr lang="de-DE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of</a:t>
                </a:r>
                <a:r>
                  <a:rPr lang="de-DE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de-DE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tipping</a:t>
                </a:r>
                <a:endParaRPr lang="de-DE" dirty="0"/>
              </a:p>
            </p:txBody>
          </p:sp>
        </mc:Choice>
        <mc:Fallback>
          <p:sp>
            <p:nvSpPr>
              <p:cNvPr id="7" name="Inhaltsplatzhalter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346589" y="2442441"/>
                <a:ext cx="3359661" cy="3599316"/>
              </a:xfrm>
              <a:blipFill rotWithShape="1">
                <a:blip r:embed="rId2"/>
                <a:stretch>
                  <a:fillRect l="-2359" t="-2542" b="-3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F531F-1A28-47D8-BB88-D9DDAD9BACB7}" type="slidenum">
              <a:rPr lang="de-DE" smtClean="0"/>
              <a:t>1</a:t>
            </a:fld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52308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35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Berlin</vt:lpstr>
      <vt:lpstr>Bug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Root</dc:creator>
  <cp:lastModifiedBy>Karl Leo</cp:lastModifiedBy>
  <cp:revision>64</cp:revision>
  <dcterms:created xsi:type="dcterms:W3CDTF">2017-04-24T11:56:35Z</dcterms:created>
  <dcterms:modified xsi:type="dcterms:W3CDTF">2017-05-08T07:22:34Z</dcterms:modified>
</cp:coreProperties>
</file>