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  <p:extLst>
    <p:ext uri="smNativeData">
      <pr:smAppRevision xmlns="" xmlns:pr="smNativeData" dt="1500885824" val="76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34587" autoAdjust="0"/>
    <p:restoredTop sz="94641" autoAdjust="0"/>
  </p:normalViewPr>
  <p:slideViewPr>
    <p:cSldViewPr snapToObjects="1">
      <p:cViewPr varScale="1">
        <p:scale>
          <a:sx n="103" d="100"/>
          <a:sy n="103" d="100"/>
        </p:scale>
        <p:origin x="-19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" d="100"/>
        <a:sy n="26" d="100"/>
      </p:scale>
      <p:origin x="0" y="0"/>
    </p:cViewPr>
  </p:sorterViewPr>
  <p:notesViewPr>
    <p:cSldViewPr snapToObjects="1">
      <p:cViewPr>
        <p:scale>
          <a:sx n="116" d="100"/>
          <a:sy n="116" d="100"/>
        </p:scale>
        <p:origin x="-3216" y="-72"/>
      </p:cViewPr>
      <p:guideLst>
        <p:guide orient="horz" pos="2880"/>
        <p:guide pos="2160"/>
      </p:guideLst>
    </p:cSldViewPr>
  </p:notesViewPr>
  <p:gridSpacing cx="73477438" cy="734774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12A01-EB8C-4AD0-98D8-836F2B1CDA4B}" type="datetimeFigureOut">
              <a:rPr lang="de-DE" smtClean="0"/>
              <a:pPr/>
              <a:t>07.08.2017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1C31-7021-4A20-9D03-260C7DBFE6A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l">
              <a:defRPr lang="de-DE" sz="1200">
                <a:latin typeface="Amnesty Trade Gothic" charset="0"/>
                <a:ea typeface="Amnesty Trade Gothic" charset="0"/>
                <a:cs typeface="Amnesty Trade Gothic" charset="0"/>
              </a:defRPr>
            </a:pPr>
            <a:endParaRPr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AAAAAC4qAADQAgAAEAAAAA=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r">
              <a:defRPr lang="de-DE" sz="1200">
                <a:latin typeface="Amnesty Trade Gothic" charset="0"/>
                <a:ea typeface="Amnesty Trade Gothic" charset="0"/>
                <a:cs typeface="Amnesty Trade Gothic" charset="0"/>
              </a:defRPr>
            </a:pPr>
            <a:endParaRPr/>
          </a:p>
        </p:txBody>
      </p:sp>
      <p:sp>
        <p:nvSpPr>
          <p:cNvPr id="4" name="Rectangle 4"/>
          <p:cNvSpPr>
            <a:spLocks noGrp="1" noRot="1" noChangeAspect="1" noChangeArrowheads="1"/>
            <a:extLst>
              <a:ext uri="smNativeData">
                <pr:smNativeData xmlns="" xmlns:pr="smNativeData" val="SMDATA_12_QLN1WRMAAAAlAAAAZA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A=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5" name="Rectangle 5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Textmasterformate durch Klicken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bjUAAEgSAAA+OAAAEAAAAA=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de-DE" sz="1200">
                <a:latin typeface="Amnesty Trade Gothic" charset="0"/>
                <a:ea typeface="Amnesty Trade Gothic" charset="0"/>
                <a:cs typeface="Amnesty Trade Gothic" charset="0"/>
              </a:defRPr>
            </a:pPr>
            <a:endParaRPr/>
          </a:p>
        </p:txBody>
      </p:sp>
      <p:sp>
        <p:nvSpPr>
          <p:cNvPr id="7" name="Rectangle 7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A=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de-DE" sz="1200">
                <a:latin typeface="Amnesty Trade Gothic" charset="0"/>
                <a:ea typeface="Amnesty Trade Gothic" charset="0"/>
                <a:cs typeface="Amnesty Trade Gothic" charset="0"/>
              </a:defRPr>
            </a:pPr>
            <a:fld id="{3FFAD866-28D2-AF2E-9C42-DE7B960C6A8B}" type="slidenum">
              <a:rPr/>
              <a:pPr algn="r">
                <a:defRPr lang="de-DE" sz="1200">
                  <a:latin typeface="Amnesty Trade Gothic" charset="0"/>
                  <a:ea typeface="Amnesty Trade Gothic" charset="0"/>
                  <a:cs typeface="Amnesty Trade Gothic" charset="0"/>
                </a:defRPr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mnesty Trade Gothic" charset="0"/>
        <a:ea typeface="Amnesty Trade Gothic" charset="0"/>
        <a:cs typeface="Amnesty Trade Gothic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mnesty Trade Gothic" charset="0"/>
        <a:ea typeface="Amnesty Trade Gothic" charset="0"/>
        <a:cs typeface="Amnesty Trade Gothic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mnesty Trade Gothic" charset="0"/>
        <a:ea typeface="Amnesty Trade Gothic" charset="0"/>
        <a:cs typeface="Amnesty Trade Gothic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mnesty Trade Gothic" charset="0"/>
        <a:ea typeface="Amnesty Trade Gothic" charset="0"/>
        <a:cs typeface="Amnesty Trade Gothic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mnesty Trade Gothic" charset="0"/>
        <a:ea typeface="Amnesty Trade Gothic" charset="0"/>
        <a:cs typeface="Amnesty Trade Gothic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C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A=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de-DE" sz="1500">
                <a:solidFill>
                  <a:schemeClr val="tx1"/>
                </a:solidFill>
                <a:latin typeface="Amnesty Trade Gothic" charset="0"/>
                <a:ea typeface="Amnesty Trade Gothic" charset="0"/>
                <a:cs typeface="Amnesty Trade Gothic" charset="0"/>
              </a:defRPr>
            </a:pPr>
            <a:fld id="{3FFAE0A1-EFD2-AF16-9C42-1943AE0C6A4C}" type="slidenum">
              <a:rPr/>
              <a:pPr algn="r">
                <a:defRPr lang="de-DE" sz="1500">
                  <a:solidFill>
                    <a:schemeClr val="tx1"/>
                  </a:solidFill>
                  <a:latin typeface="Amnesty Trade Gothic" charset="0"/>
                  <a:ea typeface="Amnesty Trade Gothic" charset="0"/>
                  <a:cs typeface="Amnesty Trade Gothic" charset="0"/>
                </a:defRPr>
              </a:pPr>
              <a:t>1</a:t>
            </a:fld>
            <a:endParaRPr lang="de-DE" sz="1200"/>
          </a:p>
        </p:txBody>
      </p:sp>
      <p:sp>
        <p:nvSpPr>
          <p:cNvPr id="3" name="Rectangle 2"/>
          <p:cNvSpPr>
            <a:spLocks noGrp="1" noRot="1" noChangeAspect="1" noChangeArrowheads="1"/>
            <a:extLst>
              <a:ext uri="smNativeData">
                <pr:smNativeData xmlns="" xmlns:pr="smNativeData" val="SMDATA_12_QLN1WRMAAAAlAAAAZAAAAC0AAAAAkAAAAEgAAACQAAAAS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="" xmlns:pr="smNativeData" val="SMDATA_12_QLN1WRMAAAAlAAAAZAAAAA0AAAAAkAAAAEgAAACQAAAAS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QLN1WRMAAAAlAAAAZAAAAE0AAAAAAAAAAAAAAAAAAAAAA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C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="" xmlns:pr="smNativeData" val="SMDATA_12_QLN1WRMAAAAlAAAAZAAAAC0AAAAA4wAAAOMAAADjAAAA4wAAAAAAAAAAAAAAAAAAAAEAAABQAAAAAAAAAAAA4D8AAAAAAADgPwAAAAAAAOA/AAAAAAAA4D8AAAAAAADgPwAAAAAAAOA/AAAAAAAA4D8AAAAAAADgPwAAAAAAAOA/AAAAAAAA4D8CAAAAjAAAAAEAAAAAAAAAyMG9C/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E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144145" tIns="144145" rIns="144145" bIns="144145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271780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2pPr>
            <a:lvl3pPr marL="542925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3pPr>
            <a:lvl4pPr marL="16002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4pPr>
            <a:lvl5pPr marL="20574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5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  <a:extLst>
              <a:ext uri="smNativeData">
                <pr:smNativeData xmlns="" xmlns:pr="smNativeData" val="SMDATA_12_QLN1WRMAAAAlAAAAZAAAAC0AAAAA4wAAAOMAAADjAAAA4wAAAAAAAAAAAAAAAAAAAAEAAABQAAAAAAAAAAAA4D8AAAAAAADgPwAAAAAAAOA/AAAAAAAA4D8AAAAAAADgPwAAAAAAAOA/AAAAAAAA4D8AAAAAAADgPwAAAAAAAOA/AAAAAAAA4D8CAAAAjAAAAAEAAAAAAAAAyMG9C/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EAAAAAQAAAAAAAAAAAAAAAAAAAAAAAAAAAAAAAAAAAAAAAAAAAAAAAn9/fwAAAAADzMzMAMDA/wB/f38AAAAAAAAAAAAAAAAAAAAAAAAAAAAhAAAAGAAAABQAAAA1AgAAKwwAAA42AAD6IwAAEAAAAA=="/>
              </a:ext>
            </a:extLst>
          </p:cNvSpPr>
          <p:nvPr>
            <p:ph type="body" idx="1"/>
          </p:nvPr>
        </p:nvSpPr>
        <p:spPr>
          <a:xfrm>
            <a:off x="358775" y="1978025"/>
            <a:ext cx="8428355" cy="38703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144145" tIns="144145" rIns="144145" bIns="144145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271780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2pPr>
            <a:lvl3pPr marL="542925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3pPr>
            <a:lvl4pPr marL="16002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4pPr>
            <a:lvl5pPr marL="20574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5pPr>
          </a:lstStyle>
          <a:p>
            <a:pPr>
              <a:defRPr lang="de-DE"/>
            </a:pPr>
            <a:r>
              <a:t>Textmasterformate durch Klicken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  <a:extLst>
              <a:ext uri="smNativeData">
                <pr:smNativeData xmlns="" xmlns:pr="smNativeData" val="SMDATA_12_QLN1WRMAAAAlAAAAZAAAAE0AAAAAAAAAAAAAAAAAAAAAA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IVGdh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1AgAAPwIAAAs2AABmCAAAECAAAA=="/>
              </a:ext>
            </a:extLst>
          </p:cNvSpPr>
          <p:nvPr>
            <p:ph type="title"/>
          </p:nvPr>
        </p:nvSpPr>
        <p:spPr>
          <a:xfrm>
            <a:off x="358775" y="365125"/>
            <a:ext cx="8426450" cy="1000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390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45720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390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2pPr>
            <a:lvl3pPr marL="91440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390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3pPr>
            <a:lvl4pPr marL="137160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390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4pPr>
            <a:lvl5pPr marL="182880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390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5pPr>
          </a:lstStyle>
          <a:p>
            <a:pPr>
              <a:defRPr lang="de-DE"/>
            </a:pPr>
            <a:r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marL="0" marR="0" indent="0" algn="l" defTabSz="914400">
        <a:lnSpc>
          <a:spcPts val="7800"/>
        </a:lnSpc>
        <a:spcBef>
          <a:spcPts val="0"/>
        </a:spcBef>
        <a:spcAft>
          <a:spcPts val="3900"/>
        </a:spcAft>
        <a:buNone/>
        <a:tabLst/>
        <a:defRPr lang="de-DE" sz="8000" b="1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457200" marR="0" indent="0" algn="l" defTabSz="914400">
        <a:lnSpc>
          <a:spcPts val="3900"/>
        </a:lnSpc>
        <a:spcBef>
          <a:spcPts val="0"/>
        </a:spcBef>
        <a:spcAft>
          <a:spcPts val="3900"/>
        </a:spcAft>
        <a:buNone/>
        <a:tabLst/>
        <a:defRPr lang="de-DE" sz="4000" b="1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2pPr>
      <a:lvl3pPr marL="914400" marR="0" indent="0" algn="l" defTabSz="914400">
        <a:lnSpc>
          <a:spcPts val="3900"/>
        </a:lnSpc>
        <a:spcBef>
          <a:spcPts val="0"/>
        </a:spcBef>
        <a:spcAft>
          <a:spcPts val="3900"/>
        </a:spcAft>
        <a:buNone/>
        <a:tabLst/>
        <a:defRPr lang="de-DE" sz="4000" b="1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3pPr>
      <a:lvl4pPr marL="1371600" marR="0" indent="0" algn="l" defTabSz="914400">
        <a:lnSpc>
          <a:spcPts val="3900"/>
        </a:lnSpc>
        <a:spcBef>
          <a:spcPts val="0"/>
        </a:spcBef>
        <a:spcAft>
          <a:spcPts val="3900"/>
        </a:spcAft>
        <a:buNone/>
        <a:tabLst/>
        <a:defRPr lang="de-DE" sz="4000" b="1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4pPr>
      <a:lvl5pPr marL="1828800" marR="0" indent="0" algn="l" defTabSz="914400">
        <a:lnSpc>
          <a:spcPts val="3900"/>
        </a:lnSpc>
        <a:spcBef>
          <a:spcPts val="0"/>
        </a:spcBef>
        <a:spcAft>
          <a:spcPts val="3900"/>
        </a:spcAft>
        <a:buNone/>
        <a:tabLst/>
        <a:defRPr lang="de-DE" sz="4000" b="1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5pPr>
    </p:titleStyle>
    <p:bodyStyle>
      <a:lvl1pPr marL="0" marR="0" indent="0" algn="l" defTabSz="914400">
        <a:lnSpc>
          <a:spcPts val="2300"/>
        </a:lnSpc>
        <a:spcBef>
          <a:spcPts val="0"/>
        </a:spcBef>
        <a:spcAft>
          <a:spcPts val="0"/>
        </a:spcAft>
        <a:buNone/>
        <a:tabLst/>
        <a:defRPr lang="de-DE" sz="19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271780" marR="0" indent="-269875" algn="l" defTabSz="914400">
        <a:lnSpc>
          <a:spcPts val="23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" charset="0"/>
        <a:buChar char="§"/>
        <a:tabLst/>
        <a:defRPr lang="de-DE" sz="1900" b="0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2pPr>
      <a:lvl3pPr marL="542925" marR="0" indent="-269875" algn="l" defTabSz="914400">
        <a:lnSpc>
          <a:spcPts val="2300"/>
        </a:lnSpc>
        <a:spcBef>
          <a:spcPts val="0"/>
        </a:spcBef>
        <a:spcAft>
          <a:spcPts val="0"/>
        </a:spcAft>
        <a:buClrTx/>
        <a:buSzTx/>
        <a:buFont typeface="Wingdings" charset="0"/>
        <a:buChar char="§"/>
        <a:tabLst/>
        <a:defRPr lang="de-DE" sz="1900" b="0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3pPr>
      <a:lvl4pPr marL="1600200" marR="0" indent="-228600" algn="l" defTabSz="914400">
        <a:lnSpc>
          <a:spcPts val="2300"/>
        </a:lnSpc>
        <a:spcBef>
          <a:spcPts val="0"/>
        </a:spcBef>
        <a:spcAft>
          <a:spcPts val="0"/>
        </a:spcAft>
        <a:buClrTx/>
        <a:buSzTx/>
        <a:buFont typeface="Wingdings" charset="0"/>
        <a:buChar char="§"/>
        <a:tabLst/>
        <a:defRPr lang="de-DE" sz="1000" b="0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4pPr>
      <a:lvl5pPr marL="2057400" marR="0" indent="-228600" algn="l" defTabSz="914400">
        <a:lnSpc>
          <a:spcPts val="2300"/>
        </a:lnSpc>
        <a:spcBef>
          <a:spcPts val="0"/>
        </a:spcBef>
        <a:spcAft>
          <a:spcPts val="0"/>
        </a:spcAft>
        <a:buClrTx/>
        <a:buSzTx/>
        <a:buFont typeface="Wingdings" charset="0"/>
        <a:buChar char="§"/>
        <a:tabLst/>
        <a:defRPr lang="de-DE" sz="1000" b="0" i="0" u="none" strike="noStrike" kern="1" spc="0" baseline="0">
          <a:solidFill>
            <a:schemeClr val="tx1"/>
          </a:solidFill>
          <a:effectLst/>
          <a:latin typeface="Arial" pitchFamily="2" charset="0"/>
          <a:ea typeface="Amnesty Trade Gothic" charset="0"/>
          <a:cs typeface="Arial" pitchFamily="2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  <a:extLst>
              <a:ext uri="smNativeData">
                <pr:smNativeData xmlns="" xmlns:pr="smNativeData" val="SMDATA_12_QLN1WRMAAAAlAAAAZAAAAE0AAAAAAAAAAAAAAAAAAAAAA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7QAF////AQAAAAAAAAAAAAAAAAAAAAAAAAAAAAAAAAAAAAAAAAAAAAAAAn9/fwCflY8DzMzMAMDA/wB/f38AAAAAAAAAAAAAAAAAAAAAAAAAAAAhAAAAGAAAABQAAAArAgAAPwIAAAY2AABvDgAAECAAAA=="/>
              </a:ext>
            </a:extLst>
          </p:cNvSpPr>
          <p:nvPr>
            <p:ph type="ctrTitle"/>
          </p:nvPr>
        </p:nvSpPr>
        <p:spPr>
          <a:xfrm>
            <a:off x="352425" y="365125"/>
            <a:ext cx="8429625" cy="1981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anchor="t">
            <a:prstTxWarp prst="textNoShape">
              <a:avLst/>
            </a:prstTxWarp>
          </a:bodyPr>
          <a:lstStyle/>
          <a:p>
            <a:pPr>
              <a:lnSpc>
                <a:spcPts val="7800"/>
              </a:lnSpc>
              <a:spcAft>
                <a:spcPts val="0"/>
              </a:spcAft>
              <a:defRPr lang="de-DE" sz="8000"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LOREM IPSUM 1</a:t>
            </a:r>
            <a:br>
              <a:rPr lang="de-DE" dirty="0" smtClean="0"/>
            </a:br>
            <a:endParaRPr dirty="0"/>
          </a:p>
        </p:txBody>
      </p:sp>
      <p:sp>
        <p:nvSpPr>
          <p:cNvPr id="5" name="Rectangle 9"/>
          <p:cNvSpPr>
            <a:spLocks noGrp="1" noChangeArrowheads="1"/>
            <a:extLst>
              <a:ext uri="smNativeData">
                <pr:smNativeData xmlns="" xmlns:pr="smNativeData" val="SMDATA_12_QLN1WRMAAAAlAAAAZAAAAG0AAAAAAAAAAAAAAAAAAAAAAAAAAAAAAAAAAAAAAAAAAAEAAABQAAAAAAAAAAAA4D8AAAAAAADgPwAAAAAAAOA/AAAAAAAA4D8AAAAAAADgPwAAAAAAAOA/AAAAAAAA4D8AAAAAAADgPwAAAAAAAOA/AAAAAAAA4D8CAAAAjAAAAAAAAAAAAAAA/+0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flY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7QAF////AQAAAAAAAAAAAAAAAAAAAAAAAAAAAAAAAAAAAAAAAAAAAAAAAn9/fwCflY8DzMzMAMDA/wB/f38AAAAAAAAAAAAAAAAAAAAAAAAAAAAhAAAAGAAAABQAAAA6AgAAnxUAABU2AACrGAAAECAAAA=="/>
              </a:ext>
            </a:extLst>
          </p:cNvSpPr>
          <p:nvPr>
            <p:ph type="subTitle" idx="1"/>
          </p:nvPr>
        </p:nvSpPr>
        <p:spPr>
          <a:xfrm>
            <a:off x="361950" y="3514725"/>
            <a:ext cx="8429625" cy="4953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000" b="1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271780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2pPr>
            <a:lvl3pPr marL="542925" marR="0" indent="-269875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9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3pPr>
            <a:lvl4pPr marL="16002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4pPr>
            <a:lvl5pPr marL="2057400" marR="0" indent="-228600" algn="l" defTabSz="91440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§"/>
              <a:tabLst/>
              <a:defRPr lang="de-DE" sz="1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mnesty Trade Gothic" charset="0"/>
                <a:cs typeface="Arial" pitchFamily="2" charset="0"/>
              </a:defRPr>
            </a:lvl5pPr>
          </a:lstStyle>
          <a:p>
            <a:pPr>
              <a:lnSpc>
                <a:spcPts val="3900"/>
              </a:lnSpc>
              <a:defRPr lang="de-DE" sz="4000" b="1"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smtClean="0"/>
              <a:t>LOREM IPSUM 2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C8C1BD"/>
      </a:dk2>
      <a:lt2>
        <a:srgbClr val="9F958F"/>
      </a:lt2>
      <a:accent1>
        <a:srgbClr val="FFED00"/>
      </a:accent1>
      <a:accent2>
        <a:srgbClr val="F8B334"/>
      </a:accent2>
      <a:accent3>
        <a:srgbClr val="FFFFFF"/>
      </a:accent3>
      <a:accent4>
        <a:srgbClr val="000000"/>
      </a:accent4>
      <a:accent5>
        <a:srgbClr val="FFF4AA"/>
      </a:accent5>
      <a:accent6>
        <a:srgbClr val="E1A22E"/>
      </a:accent6>
      <a:hlink>
        <a:srgbClr val="E32219"/>
      </a:hlink>
      <a:folHlink>
        <a:srgbClr val="FFFF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C8C1BD"/>
        </a:dk2>
        <a:lt2>
          <a:srgbClr val="9F958F"/>
        </a:lt2>
        <a:accent1>
          <a:srgbClr val="FFED00"/>
        </a:accent1>
        <a:accent2>
          <a:srgbClr val="F8B334"/>
        </a:accent2>
        <a:accent3>
          <a:srgbClr val="FFFFFF"/>
        </a:accent3>
        <a:accent4>
          <a:srgbClr val="000000"/>
        </a:accent4>
        <a:accent5>
          <a:srgbClr val="FFF4AA"/>
        </a:accent5>
        <a:accent6>
          <a:srgbClr val="E1A22E"/>
        </a:accent6>
        <a:hlink>
          <a:srgbClr val="E3221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9F958F"/>
        </a:dk2>
        <a:lt2>
          <a:srgbClr val="C8C1BD"/>
        </a:lt2>
        <a:accent1>
          <a:srgbClr val="FFED00"/>
        </a:accent1>
        <a:accent2>
          <a:srgbClr val="F8B334"/>
        </a:accent2>
        <a:accent3>
          <a:srgbClr val="FFFFFF"/>
        </a:accent3>
        <a:accent4>
          <a:srgbClr val="000000"/>
        </a:accent4>
        <a:accent5>
          <a:srgbClr val="FFF4AA"/>
        </a:accent5>
        <a:accent6>
          <a:srgbClr val="E1A22E"/>
        </a:accent6>
        <a:hlink>
          <a:srgbClr val="E3221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Presentation</vt:lpstr>
      <vt:lpstr>  LOREM IPSUM 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LOREM IPSUM LOREM IPSUM</dc:title>
  <dc:creator>A</dc:creator>
  <cp:lastModifiedBy>A</cp:lastModifiedBy>
  <cp:revision>7</cp:revision>
  <dcterms:created xsi:type="dcterms:W3CDTF">2015-03-03T12:35:44Z</dcterms:created>
  <dcterms:modified xsi:type="dcterms:W3CDTF">2017-08-07T20:12:50Z</dcterms:modified>
</cp:coreProperties>
</file>