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</p:sldIdLst>
  <p:sldSz cx="9144000" cy="6858000" type="screen4x3"/>
  <p:notesSz cx="10691813" cy="1511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762120" y="685800"/>
            <a:ext cx="7543440" cy="18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762120" y="2715480"/>
            <a:ext cx="7543440" cy="18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762120" y="685800"/>
            <a:ext cx="3681000" cy="18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27440" y="685800"/>
            <a:ext cx="3681000" cy="18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27440" y="2715480"/>
            <a:ext cx="3681000" cy="18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762120" y="2715480"/>
            <a:ext cx="3681000" cy="18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62120" y="685800"/>
            <a:ext cx="2428920" cy="18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312720" y="685800"/>
            <a:ext cx="2428920" cy="18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5863680" y="685800"/>
            <a:ext cx="2428920" cy="18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5863680" y="2715480"/>
            <a:ext cx="2428920" cy="18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312720" y="2715480"/>
            <a:ext cx="2428920" cy="18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762120" y="2715480"/>
            <a:ext cx="2428920" cy="18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762120" y="685800"/>
            <a:ext cx="7543440" cy="3885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762120" y="685800"/>
            <a:ext cx="7543440" cy="38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762120" y="685800"/>
            <a:ext cx="3681000" cy="38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27440" y="685800"/>
            <a:ext cx="3681000" cy="38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762120" y="4572000"/>
            <a:ext cx="6781320" cy="7417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762120" y="685800"/>
            <a:ext cx="3681000" cy="18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762120" y="2715480"/>
            <a:ext cx="3681000" cy="18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27440" y="685800"/>
            <a:ext cx="3681000" cy="38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762120" y="685800"/>
            <a:ext cx="7543440" cy="3885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762120" y="685800"/>
            <a:ext cx="3681000" cy="38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27440" y="685800"/>
            <a:ext cx="3681000" cy="18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27440" y="2715480"/>
            <a:ext cx="3681000" cy="18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762120" y="685800"/>
            <a:ext cx="3681000" cy="18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27440" y="685800"/>
            <a:ext cx="3681000" cy="18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762120" y="2715480"/>
            <a:ext cx="7543440" cy="18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762120" y="685800"/>
            <a:ext cx="7543440" cy="18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762120" y="2715480"/>
            <a:ext cx="7543440" cy="18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62120" y="685800"/>
            <a:ext cx="3681000" cy="18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27440" y="685800"/>
            <a:ext cx="3681000" cy="18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627440" y="2715480"/>
            <a:ext cx="3681000" cy="18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762120" y="2715480"/>
            <a:ext cx="3681000" cy="18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762120" y="685800"/>
            <a:ext cx="2428920" cy="18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312720" y="685800"/>
            <a:ext cx="2428920" cy="18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5863680" y="685800"/>
            <a:ext cx="2428920" cy="18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5863680" y="2715480"/>
            <a:ext cx="2428920" cy="18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3312720" y="2715480"/>
            <a:ext cx="2428920" cy="18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762120" y="2715480"/>
            <a:ext cx="2428920" cy="18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762120" y="685800"/>
            <a:ext cx="7543440" cy="38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762120" y="685800"/>
            <a:ext cx="3681000" cy="38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27440" y="685800"/>
            <a:ext cx="3681000" cy="38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762120" y="4572000"/>
            <a:ext cx="6781320" cy="7417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762120" y="685800"/>
            <a:ext cx="3681000" cy="18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762120" y="2715480"/>
            <a:ext cx="3681000" cy="18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27440" y="685800"/>
            <a:ext cx="3681000" cy="38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762120" y="685800"/>
            <a:ext cx="3681000" cy="3885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27440" y="685800"/>
            <a:ext cx="3681000" cy="18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27440" y="2715480"/>
            <a:ext cx="3681000" cy="18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762120" y="685800"/>
            <a:ext cx="3681000" cy="18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27440" y="685800"/>
            <a:ext cx="3681000" cy="18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762120" y="2715480"/>
            <a:ext cx="7543440" cy="18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 hidden="1"/>
          <p:cNvSpPr/>
          <p:nvPr/>
        </p:nvSpPr>
        <p:spPr>
          <a:xfrm>
            <a:off x="777240" y="0"/>
            <a:ext cx="7543440" cy="380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CustomShape 2" hidden="1"/>
          <p:cNvSpPr/>
          <p:nvPr/>
        </p:nvSpPr>
        <p:spPr>
          <a:xfrm>
            <a:off x="777240" y="6172200"/>
            <a:ext cx="7543440" cy="2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777240" y="0"/>
            <a:ext cx="7543440" cy="3047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762120" y="3200400"/>
            <a:ext cx="7543440" cy="152352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8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Click to edit Master title style</a:t>
            </a:r>
            <a:endParaRPr lang="en-US" sz="8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6248520" y="62089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7AE3C74-8EDF-4964-BAF2-FFA89C316F3C}" type="datetime1">
              <a:rPr lang="en-IN" sz="1200" b="1" strike="noStrike" spc="-1">
                <a:solidFill>
                  <a:srgbClr val="45454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08-05-2017</a:t>
            </a:fld>
            <a:endParaRPr lang="en-IN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762120" y="6208920"/>
            <a:ext cx="4873680" cy="364680"/>
          </a:xfrm>
          <a:prstGeom prst="rect">
            <a:avLst/>
          </a:prstGeom>
        </p:spPr>
        <p:txBody>
          <a:bodyPr anchor="ctr"/>
          <a:lstStyle/>
          <a:p>
            <a:endParaRPr lang="en-IN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7620120" y="5687640"/>
            <a:ext cx="7617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A4C9B4F-54CF-4356-8B8E-A43CC3056512}" type="slidenum">
              <a:rPr lang="en-IN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‹#›</a:t>
            </a:fld>
            <a:endParaRPr lang="en-IN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CustomShape 8"/>
          <p:cNvSpPr/>
          <p:nvPr/>
        </p:nvSpPr>
        <p:spPr>
          <a:xfrm>
            <a:off x="777240" y="6172200"/>
            <a:ext cx="7543440" cy="2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777240" y="0"/>
            <a:ext cx="7543440" cy="380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CustomShape 2"/>
          <p:cNvSpPr/>
          <p:nvPr/>
        </p:nvSpPr>
        <p:spPr>
          <a:xfrm>
            <a:off x="777240" y="6172200"/>
            <a:ext cx="7543440" cy="2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PlaceHolder 3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5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Click to edit Master title style</a:t>
            </a:r>
            <a:endParaRPr lang="en-US" sz="5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762120" y="685800"/>
            <a:ext cx="7543440" cy="3885840"/>
          </a:xfrm>
          <a:prstGeom prst="rect">
            <a:avLst/>
          </a:prstGeom>
        </p:spPr>
        <p:txBody>
          <a:bodyPr anchor="ctr"/>
          <a:lstStyle/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AD0101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Click to edit Master text styles</a:t>
            </a:r>
          </a:p>
          <a:p>
            <a:pPr marL="594360" lvl="1" indent="-273960">
              <a:lnSpc>
                <a:spcPct val="100000"/>
              </a:lnSpc>
              <a:spcBef>
                <a:spcPts val="439"/>
              </a:spcBef>
              <a:buClr>
                <a:srgbClr val="AD0101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Second level</a:t>
            </a:r>
          </a:p>
          <a:p>
            <a:pPr marL="868680" lvl="2" indent="-228240">
              <a:lnSpc>
                <a:spcPct val="100000"/>
              </a:lnSpc>
              <a:spcBef>
                <a:spcPts val="400"/>
              </a:spcBef>
              <a:buClr>
                <a:srgbClr val="AD0101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Third level</a:t>
            </a:r>
          </a:p>
          <a:p>
            <a:pPr marL="1143000" lvl="3" indent="-228240">
              <a:lnSpc>
                <a:spcPct val="100000"/>
              </a:lnSpc>
              <a:spcBef>
                <a:spcPts val="360"/>
              </a:spcBef>
              <a:buClr>
                <a:srgbClr val="AD0101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Fourth level</a:t>
            </a:r>
          </a:p>
          <a:p>
            <a:pPr marL="1371600" lvl="4" indent="-228240">
              <a:lnSpc>
                <a:spcPct val="100000"/>
              </a:lnSpc>
              <a:spcBef>
                <a:spcPts val="360"/>
              </a:spcBef>
              <a:buClr>
                <a:srgbClr val="AD0101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Fifth level</a:t>
            </a:r>
          </a:p>
        </p:txBody>
      </p:sp>
      <p:sp>
        <p:nvSpPr>
          <p:cNvPr id="49" name="PlaceHolder 5"/>
          <p:cNvSpPr>
            <a:spLocks noGrp="1"/>
          </p:cNvSpPr>
          <p:nvPr>
            <p:ph type="dt"/>
          </p:nvPr>
        </p:nvSpPr>
        <p:spPr>
          <a:xfrm>
            <a:off x="6248520" y="62089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3E8920E-AF55-435E-B883-20D99EA48DC7}" type="datetime1">
              <a:rPr lang="en-IN" sz="1200" b="1" strike="noStrike" spc="-1">
                <a:solidFill>
                  <a:srgbClr val="45454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08-05-2017</a:t>
            </a:fld>
            <a:endParaRPr lang="en-IN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ftr"/>
          </p:nvPr>
        </p:nvSpPr>
        <p:spPr>
          <a:xfrm>
            <a:off x="762120" y="6208920"/>
            <a:ext cx="4873680" cy="364680"/>
          </a:xfrm>
          <a:prstGeom prst="rect">
            <a:avLst/>
          </a:prstGeom>
        </p:spPr>
        <p:txBody>
          <a:bodyPr anchor="ctr"/>
          <a:lstStyle/>
          <a:p>
            <a:endParaRPr lang="en-IN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sldNum"/>
          </p:nvPr>
        </p:nvSpPr>
        <p:spPr>
          <a:xfrm>
            <a:off x="7620120" y="5687640"/>
            <a:ext cx="7617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6B6679E-A7A4-4437-9D49-E5341A092AE7}" type="slidenum">
              <a:rPr lang="en-IN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‹#›</a:t>
            </a:fld>
            <a:endParaRPr lang="en-IN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762120" y="827640"/>
            <a:ext cx="7543440" cy="231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Alley has</a:t>
            </a:r>
            <a:r>
              <a:rPr lang="en-US" sz="2000" b="0" strike="noStrike" spc="-1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worked on numerous many television series; the two that he is known for are Saint Seiya and Lupin III. His team has done plenty of character designs for other anime shows as well, including “</a:t>
            </a:r>
            <a:r>
              <a:rPr lang="en-US" sz="2000" b="0" strike="noStrike" spc="-1" err="1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Abhdhbd</a:t>
            </a:r>
            <a:r>
              <a:rPr lang="en-US" sz="2000" b="0" strike="noStrike" spc="-1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no </a:t>
            </a:r>
            <a:r>
              <a:rPr lang="en-US" sz="2000" b="0" strike="noStrike" spc="-1" err="1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mineden</a:t>
            </a:r>
            <a:r>
              <a:rPr lang="en-US" sz="2000" b="0" strike="noStrike" spc="-1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” and “</a:t>
            </a:r>
            <a:r>
              <a:rPr lang="en-US" sz="2000" b="0" strike="noStrike" spc="-1" err="1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Kinenenejichi</a:t>
            </a:r>
            <a:r>
              <a:rPr lang="en-US" sz="2000" b="0" strike="noStrike" spc="-1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Case Files”, which are among the most well known anime in Japan.</a:t>
            </a:r>
          </a:p>
          <a:p>
            <a:pPr>
              <a:lnSpc>
                <a:spcPct val="100000"/>
              </a:lnSpc>
              <a:spcBef>
                <a:spcPts val="241"/>
              </a:spcBef>
            </a:pPr>
            <a:endParaRPr lang="en-US" sz="2000" b="0" strike="noStrike" spc="-1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en-US" sz="2400" b="0" strike="noStrike" spc="-1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  </a:t>
            </a:r>
            <a:r>
              <a:rPr lang="en-US" sz="2400" b="0" strike="noStrike" spc="-1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Saint </a:t>
            </a:r>
            <a:r>
              <a:rPr lang="en-US" sz="2400" b="0" strike="noStrike" spc="-1" err="1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Saiya</a:t>
            </a:r>
            <a:r>
              <a:rPr lang="en-US" sz="2400" b="0" strike="noStrike" spc="-1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(1986)                       Lupin III  (1984)               </a:t>
            </a: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en-US" sz="2400" b="0" strike="noStrike" spc="-1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en-US" sz="2400" b="0" strike="noStrike" spc="-1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1000080" y="2782440"/>
            <a:ext cx="36442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Character Design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IN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Animation Director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5032440" y="2783520"/>
            <a:ext cx="34740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Design Supervisor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IN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Animation Director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1" name="Picture 1"/>
          <p:cNvPicPr/>
          <p:nvPr/>
        </p:nvPicPr>
        <p:blipFill>
          <a:blip r:embed="rId2"/>
          <a:stretch/>
        </p:blipFill>
        <p:spPr>
          <a:xfrm>
            <a:off x="762120" y="3506400"/>
            <a:ext cx="3743280" cy="2807280"/>
          </a:xfrm>
          <a:prstGeom prst="rect">
            <a:avLst/>
          </a:prstGeom>
          <a:ln>
            <a:noFill/>
          </a:ln>
        </p:spPr>
      </p:pic>
      <p:pic>
        <p:nvPicPr>
          <p:cNvPr id="92" name="Picture 4"/>
          <p:cNvPicPr/>
          <p:nvPr/>
        </p:nvPicPr>
        <p:blipFill>
          <a:blip r:embed="rId3"/>
          <a:stretch/>
        </p:blipFill>
        <p:spPr>
          <a:xfrm>
            <a:off x="5175360" y="3454920"/>
            <a:ext cx="2904840" cy="2885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2017-05-08T05:42:48Z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1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