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848A-1269-4072-AC45-6A844C622209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D1FD-7186-4526-9CF8-571E550E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3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848A-1269-4072-AC45-6A844C622209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D1FD-7186-4526-9CF8-571E550E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90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848A-1269-4072-AC45-6A844C622209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D1FD-7186-4526-9CF8-571E550E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4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848A-1269-4072-AC45-6A844C622209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D1FD-7186-4526-9CF8-571E550E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0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848A-1269-4072-AC45-6A844C622209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D1FD-7186-4526-9CF8-571E550E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0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848A-1269-4072-AC45-6A844C622209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D1FD-7186-4526-9CF8-571E550E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848A-1269-4072-AC45-6A844C622209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D1FD-7186-4526-9CF8-571E550E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6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848A-1269-4072-AC45-6A844C622209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D1FD-7186-4526-9CF8-571E550E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4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848A-1269-4072-AC45-6A844C622209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D1FD-7186-4526-9CF8-571E550E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1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848A-1269-4072-AC45-6A844C622209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D1FD-7186-4526-9CF8-571E550E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1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848A-1269-4072-AC45-6A844C622209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D1FD-7186-4526-9CF8-571E550E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7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3848A-1269-4072-AC45-6A844C622209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3D1FD-7186-4526-9CF8-571E550E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8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417511"/>
              </p:ext>
            </p:extLst>
          </p:nvPr>
        </p:nvGraphicFramePr>
        <p:xfrm>
          <a:off x="2059992" y="1904654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 rot="16200000">
            <a:off x="5372339" y="1967942"/>
            <a:ext cx="1426448" cy="2980871"/>
          </a:xfrm>
          <a:prstGeom prst="rect">
            <a:avLst/>
          </a:prstGeom>
          <a:pattFill prst="ltDn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564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Widescreen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1</cp:revision>
  <dcterms:created xsi:type="dcterms:W3CDTF">2017-05-03T22:11:53Z</dcterms:created>
  <dcterms:modified xsi:type="dcterms:W3CDTF">2017-05-03T22:12:03Z</dcterms:modified>
</cp:coreProperties>
</file>