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3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0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3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0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8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5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1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4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4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3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DEC7-C453-44E2-B6B4-692A82D0074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D51D-878E-4A19-915A-7D782F77E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4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97" y="2488524"/>
            <a:ext cx="5950849" cy="15520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728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2017-05-03T21:23:37Z</dcterms:created>
  <dcterms:modified xsi:type="dcterms:W3CDTF">2017-05-03T21:23:50Z</dcterms:modified>
</cp:coreProperties>
</file>