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标题文本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22750"/>
            <a:ext cx="10464800" cy="7747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“在此键入引文。”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标题文本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标题文本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标题文本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 lIns="444500" tIns="444500" rIns="444500" bIns="444500"/>
          <a:lstStyle/>
          <a:p>
            <a:pPr/>
            <a:r>
              <a:t>Text Inset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