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3" r:id="rId4"/>
  </p:sldMasterIdLst>
  <p:notesMasterIdLst>
    <p:notesMasterId r:id="rId6"/>
  </p:notesMasterIdLst>
  <p:handoutMasterIdLst>
    <p:handoutMasterId r:id="rId7"/>
  </p:handoutMasterIdLst>
  <p:sldIdLst>
    <p:sldId id="282" r:id="rId5"/>
  </p:sldIdLst>
  <p:sldSz cx="9144000" cy="6858000" type="screen4x3"/>
  <p:notesSz cx="9926638" cy="14355763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845">
          <p15:clr>
            <a:srgbClr val="A4A3A4"/>
          </p15:clr>
        </p15:guide>
        <p15:guide id="2" orient="horz" pos="3793">
          <p15:clr>
            <a:srgbClr val="A4A3A4"/>
          </p15:clr>
        </p15:guide>
        <p15:guide id="3" orient="horz" pos="186">
          <p15:clr>
            <a:srgbClr val="A4A3A4"/>
          </p15:clr>
        </p15:guide>
        <p15:guide id="4" pos="5498">
          <p15:clr>
            <a:srgbClr val="A4A3A4"/>
          </p15:clr>
        </p15:guide>
        <p15:guide id="5" pos="264">
          <p15:clr>
            <a:srgbClr val="A4A3A4"/>
          </p15:clr>
        </p15:guide>
        <p15:guide id="6" pos="2826">
          <p15:clr>
            <a:srgbClr val="A4A3A4"/>
          </p15:clr>
        </p15:guide>
        <p15:guide id="7" pos="293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4521">
          <p15:clr>
            <a:srgbClr val="A4A3A4"/>
          </p15:clr>
        </p15:guide>
        <p15:guide id="2" pos="312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000F"/>
    <a:srgbClr val="EE00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4673" autoAdjust="0"/>
  </p:normalViewPr>
  <p:slideViewPr>
    <p:cSldViewPr snapToGrid="0">
      <p:cViewPr>
        <p:scale>
          <a:sx n="130" d="100"/>
          <a:sy n="130" d="100"/>
        </p:scale>
        <p:origin x="-912" y="-270"/>
      </p:cViewPr>
      <p:guideLst>
        <p:guide orient="horz" pos="845"/>
        <p:guide orient="horz" pos="3793"/>
        <p:guide orient="horz" pos="186"/>
        <p:guide pos="5498"/>
        <p:guide pos="264"/>
        <p:guide pos="2826"/>
        <p:guide pos="29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38" d="100"/>
          <a:sy n="38" d="100"/>
        </p:scale>
        <p:origin x="-1752" y="-62"/>
      </p:cViewPr>
      <p:guideLst>
        <p:guide orient="horz" pos="4521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717788"/>
          </a:xfrm>
          <a:prstGeom prst="rect">
            <a:avLst/>
          </a:prstGeom>
        </p:spPr>
        <p:txBody>
          <a:bodyPr vert="horz" lIns="138751" tIns="69376" rIns="138751" bIns="69376" rtlCol="0"/>
          <a:lstStyle>
            <a:lvl1pPr algn="l">
              <a:defRPr sz="1800"/>
            </a:lvl1pPr>
          </a:lstStyle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3635483"/>
            <a:ext cx="4301543" cy="717788"/>
          </a:xfrm>
          <a:prstGeom prst="rect">
            <a:avLst/>
          </a:prstGeom>
        </p:spPr>
        <p:txBody>
          <a:bodyPr vert="horz" lIns="138751" tIns="69376" rIns="138751" bIns="69376" rtlCol="0" anchor="b"/>
          <a:lstStyle>
            <a:lvl1pPr algn="l">
              <a:defRPr sz="18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798" y="13635483"/>
            <a:ext cx="4301543" cy="717788"/>
          </a:xfrm>
          <a:prstGeom prst="rect">
            <a:avLst/>
          </a:prstGeom>
        </p:spPr>
        <p:txBody>
          <a:bodyPr vert="horz" lIns="138751" tIns="69376" rIns="138751" bIns="69376" rtlCol="0" anchor="b"/>
          <a:lstStyle>
            <a:lvl1pPr algn="r">
              <a:defRPr sz="1800"/>
            </a:lvl1pPr>
          </a:lstStyle>
          <a:p>
            <a:fld id="{D5083773-A06C-4709-B30E-A3920CD1815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518245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717788"/>
          </a:xfrm>
          <a:prstGeom prst="rect">
            <a:avLst/>
          </a:prstGeom>
        </p:spPr>
        <p:txBody>
          <a:bodyPr vert="horz" lIns="138751" tIns="69376" rIns="138751" bIns="69376" rtlCol="0"/>
          <a:lstStyle>
            <a:lvl1pPr algn="l">
              <a:defRPr sz="1800"/>
            </a:lvl1pPr>
          </a:lstStyle>
          <a:p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4775" y="1076325"/>
            <a:ext cx="7177088" cy="5383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8751" tIns="69376" rIns="138751" bIns="6937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4" y="6818988"/>
            <a:ext cx="7941310" cy="6460093"/>
          </a:xfrm>
          <a:prstGeom prst="rect">
            <a:avLst/>
          </a:prstGeom>
        </p:spPr>
        <p:txBody>
          <a:bodyPr vert="horz" lIns="138751" tIns="69376" rIns="138751" bIns="69376" rtlCol="0"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635483"/>
            <a:ext cx="4301543" cy="717788"/>
          </a:xfrm>
          <a:prstGeom prst="rect">
            <a:avLst/>
          </a:prstGeom>
        </p:spPr>
        <p:txBody>
          <a:bodyPr vert="horz" lIns="138751" tIns="69376" rIns="138751" bIns="69376" rtlCol="0" anchor="b"/>
          <a:lstStyle>
            <a:lvl1pPr algn="l">
              <a:defRPr sz="18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798" y="13635483"/>
            <a:ext cx="4301543" cy="717788"/>
          </a:xfrm>
          <a:prstGeom prst="rect">
            <a:avLst/>
          </a:prstGeom>
        </p:spPr>
        <p:txBody>
          <a:bodyPr vert="horz" lIns="138751" tIns="69376" rIns="138751" bIns="69376" rtlCol="0" anchor="b"/>
          <a:lstStyle>
            <a:lvl1pPr algn="r">
              <a:defRPr sz="1800"/>
            </a:lvl1pPr>
          </a:lstStyle>
          <a:p>
            <a:fld id="{95EEA1EF-E049-411F-95E8-50B58FEF4D8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953285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 smtClean="0"/>
          </a:p>
        </p:txBody>
      </p:sp>
      <p:sp>
        <p:nvSpPr>
          <p:cNvPr id="15" name="Pladsholder til billede 1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</p:spPr>
        <p:txBody>
          <a:bodyPr tIns="4320000"/>
          <a:lstStyle>
            <a:lvl1pPr marL="0" indent="0" algn="ctr"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 smtClean="0"/>
          </a:p>
        </p:txBody>
      </p:sp>
      <p:sp>
        <p:nvSpPr>
          <p:cNvPr id="5" name="Backdrop single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11592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 sz="100"/>
            </a:lvl1pPr>
          </a:lstStyle>
          <a:p>
            <a:pPr lvl="0"/>
            <a:r>
              <a:rPr lang="en-GB" dirty="0" smtClean="0"/>
              <a:t>.</a:t>
            </a:r>
          </a:p>
        </p:txBody>
      </p:sp>
      <p:sp>
        <p:nvSpPr>
          <p:cNvPr id="7" name="Logo top"/>
          <p:cNvSpPr>
            <a:spLocks noGrp="1"/>
          </p:cNvSpPr>
          <p:nvPr>
            <p:ph type="body" sz="quarter" idx="11" hasCustomPrompt="1"/>
          </p:nvPr>
        </p:nvSpPr>
        <p:spPr>
          <a:xfrm>
            <a:off x="6465600" y="381600"/>
            <a:ext cx="2289600" cy="586800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en-GB" dirty="0" smtClean="0"/>
              <a:t>.</a:t>
            </a:r>
          </a:p>
        </p:txBody>
      </p:sp>
      <p:sp>
        <p:nvSpPr>
          <p:cNvPr id="10" name="Title 7"/>
          <p:cNvSpPr>
            <a:spLocks noGrp="1"/>
          </p:cNvSpPr>
          <p:nvPr>
            <p:ph type="ctrTitle" hasCustomPrompt="1"/>
          </p:nvPr>
        </p:nvSpPr>
        <p:spPr>
          <a:xfrm>
            <a:off x="420687" y="1341438"/>
            <a:ext cx="8307388" cy="1157378"/>
          </a:xfrm>
        </p:spPr>
        <p:txBody>
          <a:bodyPr anchor="b" anchorCtr="0"/>
          <a:lstStyle/>
          <a:p>
            <a:r>
              <a:rPr lang="en-US" noProof="0" dirty="0" smtClean="0"/>
              <a:t>Click to insert Presentation title in</a:t>
            </a:r>
            <a:br>
              <a:rPr lang="en-US" noProof="0" dirty="0" smtClean="0"/>
            </a:br>
            <a:r>
              <a:rPr lang="en-US" b="1" noProof="0" dirty="0" smtClean="0"/>
              <a:t>Verdana Bold </a:t>
            </a:r>
            <a:r>
              <a:rPr lang="en-US" noProof="0" dirty="0" smtClean="0"/>
              <a:t>and Verdana Regular</a:t>
            </a:r>
            <a:endParaRPr lang="en-US" noProof="0" dirty="0"/>
          </a:p>
        </p:txBody>
      </p:sp>
      <p:sp>
        <p:nvSpPr>
          <p:cNvPr id="12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419099" y="2682581"/>
            <a:ext cx="8308975" cy="389093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SzTx/>
              <a:buFont typeface="Verdana" panose="020B0604030504040204" pitchFamily="34" charset="0"/>
              <a:buNone/>
              <a:tabLst/>
              <a:defRPr sz="1400"/>
            </a:lvl1pPr>
          </a:lstStyle>
          <a:p>
            <a:r>
              <a:rPr lang="en-GB" dirty="0" smtClean="0"/>
              <a:t>Click to </a:t>
            </a:r>
            <a:r>
              <a:rPr lang="en-US" noProof="0" dirty="0" smtClean="0"/>
              <a:t>insert</a:t>
            </a:r>
            <a:r>
              <a:rPr lang="en-GB" dirty="0" smtClean="0"/>
              <a:t> name </a:t>
            </a:r>
            <a:r>
              <a:rPr lang="en-US" noProof="0" dirty="0" smtClean="0"/>
              <a:t>and</a:t>
            </a:r>
            <a:r>
              <a:rPr lang="en-GB" dirty="0" smtClean="0"/>
              <a:t> title of presenter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106615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,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392863"/>
          </a:xfrm>
          <a:prstGeom prst="rect">
            <a:avLst/>
          </a:prstGeom>
          <a:gradFill flip="none" rotWithShape="1">
            <a:gsLst>
              <a:gs pos="0">
                <a:srgbClr val="C7C7C7"/>
              </a:gs>
              <a:gs pos="50000">
                <a:schemeClr val="bg1"/>
              </a:gs>
              <a:gs pos="100000">
                <a:srgbClr val="CDCDCD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341438"/>
            <a:ext cx="8308975" cy="467995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4356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,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392863"/>
          </a:xfrm>
          <a:prstGeom prst="rect">
            <a:avLst/>
          </a:prstGeom>
          <a:gradFill flip="none" rotWithShape="1">
            <a:gsLst>
              <a:gs pos="0">
                <a:srgbClr val="C7C7C7"/>
              </a:gs>
              <a:gs pos="50000">
                <a:schemeClr val="bg1"/>
              </a:gs>
              <a:gs pos="100000">
                <a:srgbClr val="CDCDCD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sz="quarter" idx="14"/>
          </p:nvPr>
        </p:nvSpPr>
        <p:spPr>
          <a:xfrm>
            <a:off x="419100" y="1341438"/>
            <a:ext cx="4068000" cy="467994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0" name="Content Placeholder 3"/>
          <p:cNvSpPr>
            <a:spLocks noGrp="1"/>
          </p:cNvSpPr>
          <p:nvPr>
            <p:ph sz="quarter" idx="15"/>
          </p:nvPr>
        </p:nvSpPr>
        <p:spPr>
          <a:xfrm>
            <a:off x="4654800" y="1341438"/>
            <a:ext cx="4068000" cy="467994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93841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medium picture,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392863"/>
          </a:xfrm>
          <a:prstGeom prst="rect">
            <a:avLst/>
          </a:prstGeom>
          <a:gradFill flip="none" rotWithShape="1">
            <a:gsLst>
              <a:gs pos="0">
                <a:srgbClr val="C7C7C7"/>
              </a:gs>
              <a:gs pos="50000">
                <a:schemeClr val="bg1"/>
              </a:gs>
              <a:gs pos="100000">
                <a:srgbClr val="CDCDCD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19100" y="295275"/>
            <a:ext cx="4067176" cy="936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19100" y="1341438"/>
            <a:ext cx="4067175" cy="4679949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4659313" y="0"/>
            <a:ext cx="4484686" cy="6392863"/>
          </a:xfrm>
          <a:solidFill>
            <a:schemeClr val="bg1"/>
          </a:solidFill>
        </p:spPr>
        <p:txBody>
          <a:bodyPr tIns="900000" anchor="ctr" anchorCtr="0"/>
          <a:lstStyle>
            <a:lvl1pPr marL="0" indent="0" algn="ctr">
              <a:buNone/>
              <a:defRPr sz="1400"/>
            </a:lvl1pPr>
          </a:lstStyle>
          <a:p>
            <a:r>
              <a:rPr lang="en-US" dirty="0" smtClean="0"/>
              <a:t>Click icon to </a:t>
            </a:r>
            <a:br>
              <a:rPr lang="en-US" dirty="0" smtClean="0"/>
            </a:br>
            <a:r>
              <a:rPr lang="en-US" dirty="0" smtClean="0"/>
              <a:t>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0039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ium picture and text,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6392863"/>
          </a:xfrm>
          <a:prstGeom prst="rect">
            <a:avLst/>
          </a:prstGeom>
          <a:gradFill flip="none" rotWithShape="1">
            <a:gsLst>
              <a:gs pos="0">
                <a:srgbClr val="C7C7C7"/>
              </a:gs>
              <a:gs pos="50000">
                <a:schemeClr val="bg1"/>
              </a:gs>
              <a:gs pos="100000">
                <a:srgbClr val="CDCDCD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659313" y="295275"/>
            <a:ext cx="4068761" cy="936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4653870" y="1341438"/>
            <a:ext cx="4067855" cy="46799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4486275" cy="6392863"/>
          </a:xfrm>
          <a:solidFill>
            <a:schemeClr val="bg1"/>
          </a:solidFill>
        </p:spPr>
        <p:txBody>
          <a:bodyPr tIns="900000" anchor="ctr" anchorCtr="0"/>
          <a:lstStyle>
            <a:lvl1pPr marL="0" indent="0" algn="ctr">
              <a:buNone/>
              <a:defRPr sz="1400"/>
            </a:lvl1pPr>
          </a:lstStyle>
          <a:p>
            <a:r>
              <a:rPr lang="en-US" dirty="0" smtClean="0"/>
              <a:t>Click icon to </a:t>
            </a:r>
            <a:br>
              <a:rPr lang="en-US" dirty="0" smtClean="0"/>
            </a:br>
            <a:r>
              <a:rPr lang="en-US" dirty="0" smtClean="0"/>
              <a:t>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571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small picture,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6392863"/>
          </a:xfrm>
          <a:prstGeom prst="rect">
            <a:avLst/>
          </a:prstGeom>
          <a:gradFill flip="none" rotWithShape="1">
            <a:gsLst>
              <a:gs pos="0">
                <a:srgbClr val="C7C7C7"/>
              </a:gs>
              <a:gs pos="50000">
                <a:schemeClr val="bg1"/>
              </a:gs>
              <a:gs pos="100000">
                <a:srgbClr val="CDCDCD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19100" y="1341438"/>
            <a:ext cx="5160962" cy="46799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5747275" y="1341439"/>
            <a:ext cx="2980800" cy="4679950"/>
          </a:xfrm>
          <a:solidFill>
            <a:schemeClr val="bg1"/>
          </a:solidFill>
        </p:spPr>
        <p:txBody>
          <a:bodyPr tIns="900000" anchor="ctr" anchorCtr="0"/>
          <a:lstStyle>
            <a:lvl1pPr marL="0" indent="0" algn="ctr">
              <a:buNone/>
              <a:defRPr sz="1400"/>
            </a:lvl1pPr>
          </a:lstStyle>
          <a:p>
            <a:r>
              <a:rPr lang="en-US" dirty="0" smtClean="0"/>
              <a:t>Click icon to </a:t>
            </a:r>
            <a:br>
              <a:rPr lang="en-US" dirty="0" smtClean="0"/>
            </a:br>
            <a:r>
              <a:rPr lang="en-US" dirty="0" smtClean="0"/>
              <a:t>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0521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picture and text,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6392863"/>
          </a:xfrm>
          <a:prstGeom prst="rect">
            <a:avLst/>
          </a:prstGeom>
          <a:gradFill flip="none" rotWithShape="1">
            <a:gsLst>
              <a:gs pos="0">
                <a:srgbClr val="C7C7C7"/>
              </a:gs>
              <a:gs pos="50000">
                <a:schemeClr val="bg1"/>
              </a:gs>
              <a:gs pos="100000">
                <a:srgbClr val="CDCDCD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567600" y="1341438"/>
            <a:ext cx="5160475" cy="46799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419100" y="1341439"/>
            <a:ext cx="2980800" cy="4679950"/>
          </a:xfrm>
          <a:solidFill>
            <a:schemeClr val="bg1"/>
          </a:solidFill>
        </p:spPr>
        <p:txBody>
          <a:bodyPr tIns="900000" anchor="ctr" anchorCtr="0"/>
          <a:lstStyle>
            <a:lvl1pPr marL="0" indent="0" algn="ctr">
              <a:buNone/>
              <a:defRPr sz="1400"/>
            </a:lvl1pPr>
          </a:lstStyle>
          <a:p>
            <a:r>
              <a:rPr lang="en-US" dirty="0" smtClean="0"/>
              <a:t>Click icon to </a:t>
            </a:r>
            <a:br>
              <a:rPr lang="en-US" dirty="0" smtClean="0"/>
            </a:br>
            <a:r>
              <a:rPr lang="en-US" dirty="0" smtClean="0"/>
              <a:t>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0192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content,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C7C7C7"/>
              </a:gs>
              <a:gs pos="50000">
                <a:schemeClr val="bg1"/>
              </a:gs>
              <a:gs pos="100000">
                <a:srgbClr val="CDCDCD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688" y="1341438"/>
            <a:ext cx="8301037" cy="518273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Page#"/>
          <p:cNvSpPr txBox="1">
            <a:spLocks noChangeArrowheads="1"/>
          </p:cNvSpPr>
          <p:nvPr userDrawn="1"/>
        </p:nvSpPr>
        <p:spPr bwMode="auto">
          <a:xfrm>
            <a:off x="64431" y="6621841"/>
            <a:ext cx="381042" cy="12240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lIns="0" tIns="0" rIns="0" bIns="0" anchor="b" anchorCtr="0"/>
          <a:lstStyle/>
          <a:p>
            <a:pPr algn="r" fontAlgn="base">
              <a:spcBef>
                <a:spcPct val="20000"/>
              </a:spcBef>
              <a:spcAft>
                <a:spcPct val="0"/>
              </a:spcAft>
              <a:buClr>
                <a:srgbClr val="808080"/>
              </a:buClr>
            </a:pPr>
            <a:fld id="{21B19618-E8F0-4C5A-87AE-B0CCB4D6BB5E}" type="slidenum">
              <a:rPr lang="en-GB" sz="800" b="1" smtClean="0">
                <a:solidFill>
                  <a:schemeClr val="tx1"/>
                </a:solidFill>
                <a:ea typeface="SimHei"/>
                <a:cs typeface="Arial" charset="0"/>
              </a:rPr>
              <a:pPr algn="r" fontAlgn="base">
                <a:spcBef>
                  <a:spcPct val="20000"/>
                </a:spcBef>
                <a:spcAft>
                  <a:spcPct val="0"/>
                </a:spcAft>
                <a:buClr>
                  <a:srgbClr val="808080"/>
                </a:buClr>
              </a:pPr>
              <a:t>‹#›</a:t>
            </a:fld>
            <a:r>
              <a:rPr lang="en-GB" sz="800" dirty="0" smtClean="0">
                <a:solidFill>
                  <a:schemeClr val="tx1"/>
                </a:solidFill>
                <a:ea typeface="SimHei"/>
                <a:cs typeface="Arial" charset="0"/>
              </a:rPr>
              <a:t> |</a:t>
            </a:r>
            <a:endParaRPr lang="en-GB" sz="800" dirty="0">
              <a:solidFill>
                <a:schemeClr val="tx1"/>
              </a:solidFill>
              <a:ea typeface="SimHei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799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larg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392863"/>
          </a:xfrm>
        </p:spPr>
        <p:txBody>
          <a:bodyPr tIns="900000" anchor="ctr" anchorCtr="0"/>
          <a:lstStyle>
            <a:lvl1pPr marL="0" indent="0" algn="ctr"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59998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U:\Danfoss\Jobs\5123_Hjaelp til PowerPoint skabeloner\Received\Nyeste grafikker\Ny Grafik til SD\Ny Grafik til SD\PPT_frontpage_4-3_full_red_backdrop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7532" y="188775"/>
            <a:ext cx="2289048" cy="585216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20687" y="1341438"/>
            <a:ext cx="8307388" cy="1157378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 smtClean="0"/>
              <a:t>Click to insert</a:t>
            </a:r>
            <a:r>
              <a:rPr lang="en-GB" dirty="0" smtClean="0"/>
              <a:t> </a:t>
            </a:r>
            <a:r>
              <a:rPr lang="en-US" noProof="0" dirty="0" smtClean="0"/>
              <a:t>Presentation</a:t>
            </a:r>
            <a:r>
              <a:rPr lang="en-GB" dirty="0" smtClean="0"/>
              <a:t> </a:t>
            </a:r>
            <a:r>
              <a:rPr lang="en-US" noProof="0" dirty="0" smtClean="0"/>
              <a:t>title</a:t>
            </a:r>
            <a:r>
              <a:rPr lang="en-GB" dirty="0" smtClean="0"/>
              <a:t> </a:t>
            </a:r>
            <a:r>
              <a:rPr lang="en-US" noProof="0" dirty="0" smtClean="0"/>
              <a:t>in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US" b="1" noProof="0" dirty="0" smtClean="0"/>
              <a:t>Verdana</a:t>
            </a:r>
            <a:r>
              <a:rPr lang="en-GB" b="1" dirty="0" smtClean="0"/>
              <a:t> </a:t>
            </a:r>
            <a:r>
              <a:rPr lang="en-US" b="1" noProof="0" dirty="0" smtClean="0"/>
              <a:t>Bold</a:t>
            </a:r>
            <a:r>
              <a:rPr lang="en-GB" b="1" dirty="0" smtClean="0"/>
              <a:t> </a:t>
            </a:r>
            <a:r>
              <a:rPr lang="en-US" noProof="0" dirty="0" smtClean="0"/>
              <a:t>and</a:t>
            </a:r>
            <a:r>
              <a:rPr lang="en-GB" dirty="0" smtClean="0"/>
              <a:t> </a:t>
            </a:r>
            <a:r>
              <a:rPr lang="en-US" noProof="0" dirty="0" smtClean="0"/>
              <a:t>Verdana</a:t>
            </a:r>
            <a:r>
              <a:rPr lang="en-GB" dirty="0" smtClean="0"/>
              <a:t> </a:t>
            </a:r>
            <a:r>
              <a:rPr lang="en-US" noProof="0" dirty="0" smtClean="0"/>
              <a:t>Regular</a:t>
            </a:r>
            <a:endParaRPr lang="en-US" noProof="0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19099" y="2682581"/>
            <a:ext cx="8308975" cy="389093"/>
          </a:xfrm>
        </p:spPr>
        <p:txBody>
          <a:bodyPr/>
          <a:lstStyle>
            <a:lvl1pPr marL="0" indent="0" algn="l">
              <a:buNone/>
              <a:defRPr sz="14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</a:t>
            </a:r>
            <a:r>
              <a:rPr lang="en-GB" dirty="0" smtClean="0"/>
              <a:t> </a:t>
            </a:r>
            <a:r>
              <a:rPr lang="en-US" noProof="0" dirty="0" smtClean="0"/>
              <a:t>to</a:t>
            </a:r>
            <a:r>
              <a:rPr lang="en-GB" dirty="0" smtClean="0"/>
              <a:t> </a:t>
            </a:r>
            <a:r>
              <a:rPr lang="en-US" noProof="0" dirty="0" smtClean="0"/>
              <a:t>insert</a:t>
            </a:r>
            <a:r>
              <a:rPr lang="en-GB" dirty="0" smtClean="0"/>
              <a:t> </a:t>
            </a:r>
            <a:r>
              <a:rPr lang="en-US" noProof="0" dirty="0" smtClean="0"/>
              <a:t>name</a:t>
            </a:r>
            <a:r>
              <a:rPr lang="en-GB" dirty="0" smtClean="0"/>
              <a:t> </a:t>
            </a:r>
            <a:r>
              <a:rPr lang="en-US" noProof="0" dirty="0" smtClean="0"/>
              <a:t>and</a:t>
            </a:r>
            <a:r>
              <a:rPr lang="en-GB" dirty="0" smtClean="0"/>
              <a:t> </a:t>
            </a:r>
            <a:r>
              <a:rPr lang="en-US" noProof="0" dirty="0" smtClean="0"/>
              <a:t>title</a:t>
            </a:r>
            <a:r>
              <a:rPr lang="en-GB" dirty="0" smtClean="0"/>
              <a:t> </a:t>
            </a:r>
            <a:r>
              <a:rPr lang="en-US" noProof="0" dirty="0" smtClean="0"/>
              <a:t>of</a:t>
            </a:r>
            <a:r>
              <a:rPr lang="en-GB" dirty="0" smtClean="0"/>
              <a:t> </a:t>
            </a:r>
            <a:r>
              <a:rPr lang="en-US" noProof="0" dirty="0" smtClean="0"/>
              <a:t>presenter</a:t>
            </a:r>
          </a:p>
        </p:txBody>
      </p:sp>
    </p:spTree>
    <p:extLst>
      <p:ext uri="{BB962C8B-B14F-4D97-AF65-F5344CB8AC3E}">
        <p14:creationId xmlns:p14="http://schemas.microsoft.com/office/powerpoint/2010/main" val="3111870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White background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 smtClean="0"/>
          </a:p>
        </p:txBody>
      </p:sp>
      <p:pic>
        <p:nvPicPr>
          <p:cNvPr id="2051" name="Box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9519" y="2189486"/>
            <a:ext cx="3098210" cy="1354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887526"/>
            <a:ext cx="2466000" cy="643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8620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,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341438"/>
            <a:ext cx="8308975" cy="46609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7580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 smtClean="0"/>
          </a:p>
        </p:txBody>
      </p:sp>
      <p:sp>
        <p:nvSpPr>
          <p:cNvPr id="15" name="Pladsholder til billede 14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6858000"/>
          </a:xfrm>
        </p:spPr>
        <p:txBody>
          <a:bodyPr tIns="720000" anchor="ctr" anchorCtr="0"/>
          <a:lstStyle>
            <a:lvl1pPr marL="0" indent="0" algn="ctr">
              <a:buNone/>
              <a:defRPr sz="1400"/>
            </a:lvl1pPr>
          </a:lstStyle>
          <a:p>
            <a:r>
              <a:rPr lang="da-DK" dirty="0" err="1" smtClean="0"/>
              <a:t>Click</a:t>
            </a:r>
            <a:r>
              <a:rPr lang="da-DK" dirty="0" smtClean="0"/>
              <a:t> </a:t>
            </a:r>
            <a:r>
              <a:rPr lang="da-DK" dirty="0" err="1" smtClean="0"/>
              <a:t>icon</a:t>
            </a:r>
            <a:r>
              <a:rPr lang="da-DK" dirty="0" smtClean="0"/>
              <a:t> to </a:t>
            </a:r>
            <a:br>
              <a:rPr lang="da-DK" dirty="0" smtClean="0"/>
            </a:br>
            <a:r>
              <a:rPr lang="da-DK" dirty="0" err="1" smtClean="0"/>
              <a:t>add</a:t>
            </a:r>
            <a:r>
              <a:rPr lang="da-DK" dirty="0" smtClean="0"/>
              <a:t> </a:t>
            </a:r>
            <a:r>
              <a:rPr lang="da-DK" dirty="0" err="1" smtClean="0"/>
              <a:t>picture</a:t>
            </a:r>
            <a:endParaRPr lang="en-US" dirty="0" smtClean="0"/>
          </a:p>
        </p:txBody>
      </p:sp>
      <p:sp>
        <p:nvSpPr>
          <p:cNvPr id="5" name="Backdrop single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7200"/>
            <a:ext cx="9144000" cy="30924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 sz="100"/>
            </a:lvl1pPr>
          </a:lstStyle>
          <a:p>
            <a:pPr lvl="0"/>
            <a:r>
              <a:rPr lang="en-GB" dirty="0" smtClean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20687" y="1341438"/>
            <a:ext cx="8307388" cy="1157378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Click to insert Presentation title in</a:t>
            </a:r>
            <a:br>
              <a:rPr lang="en-GB" dirty="0" smtClean="0"/>
            </a:br>
            <a:r>
              <a:rPr lang="en-GB" b="1" dirty="0" smtClean="0"/>
              <a:t>Verdana </a:t>
            </a:r>
            <a:r>
              <a:rPr lang="en-US" b="1" noProof="0" dirty="0" smtClean="0"/>
              <a:t>Bold</a:t>
            </a:r>
            <a:r>
              <a:rPr lang="en-GB" b="1" dirty="0" smtClean="0"/>
              <a:t> </a:t>
            </a:r>
            <a:r>
              <a:rPr lang="en-GB" dirty="0" smtClean="0"/>
              <a:t>and Verdana Regular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19099" y="2682581"/>
            <a:ext cx="8308975" cy="389093"/>
          </a:xfrm>
        </p:spPr>
        <p:txBody>
          <a:bodyPr/>
          <a:lstStyle>
            <a:lvl1pPr marL="0" indent="0" algn="l">
              <a:buNone/>
              <a:defRPr sz="14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</a:t>
            </a:r>
            <a:r>
              <a:rPr lang="en-GB" dirty="0" smtClean="0"/>
              <a:t> to insert name and title of presenter</a:t>
            </a:r>
          </a:p>
        </p:txBody>
      </p:sp>
      <p:sp>
        <p:nvSpPr>
          <p:cNvPr id="13" name="Logo top"/>
          <p:cNvSpPr>
            <a:spLocks noGrp="1"/>
          </p:cNvSpPr>
          <p:nvPr>
            <p:ph type="body" sz="quarter" idx="11" hasCustomPrompt="1"/>
          </p:nvPr>
        </p:nvSpPr>
        <p:spPr>
          <a:xfrm>
            <a:off x="6465600" y="381600"/>
            <a:ext cx="2289600" cy="586800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en-GB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85671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,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sz="quarter" idx="14"/>
          </p:nvPr>
        </p:nvSpPr>
        <p:spPr>
          <a:xfrm>
            <a:off x="419100" y="1341438"/>
            <a:ext cx="4067175" cy="467994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0" name="Content Placeholder 3"/>
          <p:cNvSpPr>
            <a:spLocks noGrp="1"/>
          </p:cNvSpPr>
          <p:nvPr>
            <p:ph sz="quarter" idx="15"/>
          </p:nvPr>
        </p:nvSpPr>
        <p:spPr>
          <a:xfrm>
            <a:off x="4659313" y="1341438"/>
            <a:ext cx="4068761" cy="467994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67202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medium picture,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19100" y="295275"/>
            <a:ext cx="4067176" cy="936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19100" y="1341438"/>
            <a:ext cx="4067175" cy="4679949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4659313" y="0"/>
            <a:ext cx="4484686" cy="6392863"/>
          </a:xfrm>
        </p:spPr>
        <p:txBody>
          <a:bodyPr tIns="900000" anchor="ctr" anchorCtr="0"/>
          <a:lstStyle>
            <a:lvl1pPr marL="0" indent="0" algn="ctr">
              <a:buNone/>
              <a:defRPr sz="1400"/>
            </a:lvl1pPr>
          </a:lstStyle>
          <a:p>
            <a:r>
              <a:rPr lang="da-DK" dirty="0" err="1" smtClean="0"/>
              <a:t>Click</a:t>
            </a:r>
            <a:r>
              <a:rPr lang="da-DK" dirty="0" smtClean="0"/>
              <a:t> </a:t>
            </a:r>
            <a:r>
              <a:rPr lang="da-DK" dirty="0" err="1" smtClean="0"/>
              <a:t>icon</a:t>
            </a:r>
            <a:r>
              <a:rPr lang="da-DK" dirty="0" smtClean="0"/>
              <a:t> to </a:t>
            </a:r>
            <a:br>
              <a:rPr lang="da-DK" dirty="0" smtClean="0"/>
            </a:br>
            <a:r>
              <a:rPr lang="da-DK" dirty="0" err="1" smtClean="0"/>
              <a:t>add</a:t>
            </a:r>
            <a:r>
              <a:rPr lang="da-DK" dirty="0" smtClean="0"/>
              <a:t> </a:t>
            </a:r>
            <a:r>
              <a:rPr lang="da-DK" dirty="0" err="1" smtClean="0"/>
              <a:t>picture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37596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ium picture and text,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659313" y="295275"/>
            <a:ext cx="4068761" cy="936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4653870" y="1341438"/>
            <a:ext cx="4067855" cy="46799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4486275" cy="6392863"/>
          </a:xfrm>
        </p:spPr>
        <p:txBody>
          <a:bodyPr tIns="900000" anchor="ctr" anchorCtr="0"/>
          <a:lstStyle>
            <a:lvl1pPr marL="0" indent="0" algn="ctr">
              <a:buNone/>
              <a:defRPr sz="1400"/>
            </a:lvl1pPr>
          </a:lstStyle>
          <a:p>
            <a:r>
              <a:rPr lang="en-US" dirty="0" smtClean="0"/>
              <a:t>Click icon to </a:t>
            </a:r>
            <a:br>
              <a:rPr lang="en-US" dirty="0" smtClean="0"/>
            </a:br>
            <a:r>
              <a:rPr lang="en-US" dirty="0" smtClean="0"/>
              <a:t>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286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small picture,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19100" y="1341438"/>
            <a:ext cx="5160962" cy="46799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5747275" y="1341439"/>
            <a:ext cx="2980800" cy="4679950"/>
          </a:xfrm>
        </p:spPr>
        <p:txBody>
          <a:bodyPr tIns="900000" anchor="ctr" anchorCtr="0"/>
          <a:lstStyle>
            <a:lvl1pPr marL="0" indent="0" algn="ctr">
              <a:buNone/>
              <a:defRPr sz="1400"/>
            </a:lvl1pPr>
          </a:lstStyle>
          <a:p>
            <a:r>
              <a:rPr lang="en-US" dirty="0" smtClean="0"/>
              <a:t>Click icon to </a:t>
            </a:r>
            <a:br>
              <a:rPr lang="en-US" dirty="0" smtClean="0"/>
            </a:br>
            <a:r>
              <a:rPr lang="en-US" dirty="0" smtClean="0"/>
              <a:t>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454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picture and text,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567600" y="1341438"/>
            <a:ext cx="5160475" cy="46799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419100" y="1341439"/>
            <a:ext cx="2980800" cy="4679950"/>
          </a:xfrm>
        </p:spPr>
        <p:txBody>
          <a:bodyPr tIns="900000" anchor="ctr" anchorCtr="0"/>
          <a:lstStyle>
            <a:lvl1pPr marL="0" indent="0" algn="ctr">
              <a:buNone/>
              <a:defRPr sz="1400"/>
            </a:lvl1pPr>
          </a:lstStyle>
          <a:p>
            <a:r>
              <a:rPr lang="en-US" dirty="0" smtClean="0"/>
              <a:t>Click icon to </a:t>
            </a:r>
            <a:br>
              <a:rPr lang="en-US" dirty="0" smtClean="0"/>
            </a:br>
            <a:r>
              <a:rPr lang="en-US" dirty="0" smtClean="0"/>
              <a:t>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73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content,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688" y="1341438"/>
            <a:ext cx="8301037" cy="518273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Page#"/>
          <p:cNvSpPr txBox="1">
            <a:spLocks noChangeArrowheads="1"/>
          </p:cNvSpPr>
          <p:nvPr userDrawn="1"/>
        </p:nvSpPr>
        <p:spPr bwMode="auto">
          <a:xfrm>
            <a:off x="64431" y="6621841"/>
            <a:ext cx="381042" cy="12240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lIns="0" tIns="0" rIns="0" bIns="0" anchor="b" anchorCtr="0"/>
          <a:lstStyle/>
          <a:p>
            <a:pPr algn="r" fontAlgn="base">
              <a:spcBef>
                <a:spcPct val="20000"/>
              </a:spcBef>
              <a:spcAft>
                <a:spcPct val="0"/>
              </a:spcAft>
              <a:buClr>
                <a:srgbClr val="808080"/>
              </a:buClr>
            </a:pPr>
            <a:fld id="{21B19618-E8F0-4C5A-87AE-B0CCB4D6BB5E}" type="slidenum">
              <a:rPr lang="en-GB" sz="800" b="1" smtClean="0">
                <a:solidFill>
                  <a:schemeClr val="tx1"/>
                </a:solidFill>
                <a:ea typeface="SimHei"/>
                <a:cs typeface="Arial" charset="0"/>
              </a:rPr>
              <a:pPr algn="r" fontAlgn="base">
                <a:spcBef>
                  <a:spcPct val="20000"/>
                </a:spcBef>
                <a:spcAft>
                  <a:spcPct val="0"/>
                </a:spcAft>
                <a:buClr>
                  <a:srgbClr val="808080"/>
                </a:buClr>
              </a:pPr>
              <a:t>‹#›</a:t>
            </a:fld>
            <a:r>
              <a:rPr lang="en-GB" sz="800" dirty="0" smtClean="0">
                <a:solidFill>
                  <a:schemeClr val="tx1"/>
                </a:solidFill>
                <a:ea typeface="SimHei"/>
                <a:cs typeface="Arial" charset="0"/>
              </a:rPr>
              <a:t> |</a:t>
            </a:r>
            <a:endParaRPr lang="en-GB" sz="800" dirty="0">
              <a:solidFill>
                <a:schemeClr val="tx1"/>
              </a:solidFill>
              <a:ea typeface="SimHei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370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U:\Danfoss\Jobs\5123_Hjaelp til PowerPoint skabeloner\Received\Nyeste grafikker\Ny Grafik til SD\Ny Grafik til SD\PPT__4-3_bottom_bar.png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95022"/>
            <a:ext cx="9144000" cy="463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U:\Danfoss\Jobs\5123_Hjaelp til PowerPoint skabeloner\Received\Nyeste grafikker\Ny Grafik til SD\Ny Grafik til SD\PPT__4-3_bottom_bar_logo-only.png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95022"/>
            <a:ext cx="9144000" cy="463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9099" y="295275"/>
            <a:ext cx="8308975" cy="93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9100" y="1341438"/>
            <a:ext cx="8308975" cy="46799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grpSp>
        <p:nvGrpSpPr>
          <p:cNvPr id="24" name="Group 23"/>
          <p:cNvGrpSpPr/>
          <p:nvPr/>
        </p:nvGrpSpPr>
        <p:grpSpPr>
          <a:xfrm>
            <a:off x="-195943" y="290606"/>
            <a:ext cx="130629" cy="1046015"/>
            <a:chOff x="-478971" y="290606"/>
            <a:chExt cx="413657" cy="1046015"/>
          </a:xfrm>
        </p:grpSpPr>
        <p:cxnSp>
          <p:nvCxnSpPr>
            <p:cNvPr id="16" name="Straight Connector 15"/>
            <p:cNvCxnSpPr/>
            <p:nvPr userDrawn="1"/>
          </p:nvCxnSpPr>
          <p:spPr>
            <a:xfrm flipH="1">
              <a:off x="-478971" y="290606"/>
              <a:ext cx="41365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 flipH="1">
              <a:off x="-478971" y="1336621"/>
              <a:ext cx="41365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1" name="Straight Connector 30"/>
          <p:cNvCxnSpPr/>
          <p:nvPr/>
        </p:nvCxnSpPr>
        <p:spPr>
          <a:xfrm rot="5400000" flipH="1">
            <a:off x="8656411" y="-176843"/>
            <a:ext cx="1306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 flipH="1">
            <a:off x="355373" y="-176844"/>
            <a:ext cx="1306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 flipH="1">
            <a:off x="5688012" y="-176844"/>
            <a:ext cx="1306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 flipH="1">
            <a:off x="5513843" y="-176845"/>
            <a:ext cx="1306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 flipH="1">
            <a:off x="4592636" y="-176845"/>
            <a:ext cx="1306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 flipH="1">
            <a:off x="4418467" y="-176846"/>
            <a:ext cx="1306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 flipH="1">
            <a:off x="3503385" y="-176846"/>
            <a:ext cx="1306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 flipH="1">
            <a:off x="3329216" y="-176847"/>
            <a:ext cx="1306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Page #"/>
          <p:cNvSpPr txBox="1">
            <a:spLocks noChangeArrowheads="1"/>
          </p:cNvSpPr>
          <p:nvPr/>
        </p:nvSpPr>
        <p:spPr bwMode="auto">
          <a:xfrm>
            <a:off x="64431" y="6620799"/>
            <a:ext cx="381042" cy="12240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lIns="0" tIns="0" rIns="0" bIns="0" anchor="b" anchorCtr="0"/>
          <a:lstStyle/>
          <a:p>
            <a:pPr algn="r" fontAlgn="base">
              <a:spcBef>
                <a:spcPct val="20000"/>
              </a:spcBef>
              <a:spcAft>
                <a:spcPct val="0"/>
              </a:spcAft>
              <a:buClr>
                <a:srgbClr val="808080"/>
              </a:buClr>
            </a:pPr>
            <a:fld id="{21B19618-E8F0-4C5A-87AE-B0CCB4D6BB5E}" type="slidenum">
              <a:rPr lang="en-US" sz="800" b="1" noProof="0" smtClean="0">
                <a:solidFill>
                  <a:schemeClr val="bg1"/>
                </a:solidFill>
                <a:ea typeface="SimHei"/>
                <a:cs typeface="Arial" charset="0"/>
              </a:rPr>
              <a:pPr algn="r" fontAlgn="base">
                <a:spcBef>
                  <a:spcPct val="20000"/>
                </a:spcBef>
                <a:spcAft>
                  <a:spcPct val="0"/>
                </a:spcAft>
                <a:buClr>
                  <a:srgbClr val="808080"/>
                </a:buClr>
              </a:pPr>
              <a:t>‹#›</a:t>
            </a:fld>
            <a:r>
              <a:rPr lang="en-US" sz="800" noProof="0" dirty="0" smtClean="0">
                <a:solidFill>
                  <a:schemeClr val="bg1"/>
                </a:solidFill>
                <a:ea typeface="SimHei"/>
                <a:cs typeface="Arial" charset="0"/>
              </a:rPr>
              <a:t> </a:t>
            </a:r>
            <a:r>
              <a:rPr lang="en-US" sz="900" noProof="0" dirty="0" smtClean="0">
                <a:solidFill>
                  <a:schemeClr val="bg1"/>
                </a:solidFill>
                <a:ea typeface="SimHei"/>
                <a:cs typeface="Arial" charset="0"/>
              </a:rPr>
              <a:t>|</a:t>
            </a:r>
            <a:endParaRPr lang="en-US" sz="900" noProof="0" dirty="0">
              <a:solidFill>
                <a:schemeClr val="bg1"/>
              </a:solidFill>
              <a:ea typeface="SimHei"/>
              <a:cs typeface="Arial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9229950" y="290597"/>
            <a:ext cx="130629" cy="1045056"/>
            <a:chOff x="-478971" y="290597"/>
            <a:chExt cx="413657" cy="1045056"/>
          </a:xfrm>
        </p:grpSpPr>
        <p:cxnSp>
          <p:nvCxnSpPr>
            <p:cNvPr id="40" name="Straight Connector 39"/>
            <p:cNvCxnSpPr/>
            <p:nvPr userDrawn="1"/>
          </p:nvCxnSpPr>
          <p:spPr>
            <a:xfrm flipH="1">
              <a:off x="-478971" y="290597"/>
              <a:ext cx="41365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 userDrawn="1"/>
          </p:nvCxnSpPr>
          <p:spPr>
            <a:xfrm flipH="1">
              <a:off x="-478971" y="1335653"/>
              <a:ext cx="41365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bmkFldAdditionalInfo"/>
          <p:cNvSpPr txBox="1">
            <a:spLocks noChangeArrowheads="1"/>
          </p:cNvSpPr>
          <p:nvPr/>
        </p:nvSpPr>
        <p:spPr bwMode="auto">
          <a:xfrm>
            <a:off x="485774" y="6620189"/>
            <a:ext cx="3998007" cy="122238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lIns="0" tIns="0" rIns="0" bIns="0" anchor="b" anchorCtr="0"/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808080"/>
              </a:buClr>
            </a:pPr>
            <a:r>
              <a:rPr lang="en-US" sz="800" noProof="0" dirty="0" smtClean="0">
                <a:solidFill>
                  <a:schemeClr val="bg1"/>
                </a:solidFill>
                <a:ea typeface="SimHei"/>
                <a:cs typeface="Arial" charset="0"/>
              </a:rPr>
              <a:t>Department (slide master)</a:t>
            </a:r>
            <a:endParaRPr lang="en-US" sz="800" noProof="0" dirty="0">
              <a:solidFill>
                <a:schemeClr val="bg1"/>
              </a:solidFill>
              <a:ea typeface="SimHei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963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655" r:id="rId2"/>
    <p:sldLayoutId id="2147483733" r:id="rId3"/>
    <p:sldLayoutId id="2147483675" r:id="rId4"/>
    <p:sldLayoutId id="2147483686" r:id="rId5"/>
    <p:sldLayoutId id="2147483688" r:id="rId6"/>
    <p:sldLayoutId id="2147483674" r:id="rId7"/>
    <p:sldLayoutId id="2147483673" r:id="rId8"/>
    <p:sldLayoutId id="2147483660" r:id="rId9"/>
    <p:sldLayoutId id="2147483710" r:id="rId10"/>
    <p:sldLayoutId id="2147483720" r:id="rId11"/>
    <p:sldLayoutId id="2147483725" r:id="rId12"/>
    <p:sldLayoutId id="2147483726" r:id="rId13"/>
    <p:sldLayoutId id="2147483727" r:id="rId14"/>
    <p:sldLayoutId id="2147483728" r:id="rId15"/>
    <p:sldLayoutId id="2147483729" r:id="rId16"/>
    <p:sldLayoutId id="2147483666" r:id="rId17"/>
    <p:sldLayoutId id="2147483732" r:id="rId18"/>
    <p:sldLayoutId id="2147483709" r:id="rId19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563" indent="-182563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Verdana" panose="020B060403050404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360363" indent="-17145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Verdana" panose="020B060403050404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42925" indent="-182563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Verdana" panose="020B0604030504040204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714375" indent="-17145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Verdana" panose="020B060403050404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903288" indent="-18415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Verdana" panose="020B060403050404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376795" y="1275601"/>
            <a:ext cx="8307388" cy="3420757"/>
          </a:xfrm>
        </p:spPr>
        <p:txBody>
          <a:bodyPr/>
          <a:lstStyle/>
          <a:p>
            <a:pPr algn="ctr"/>
            <a:r>
              <a:rPr lang="da-DK" sz="3600" dirty="0" smtClean="0"/>
              <a:t/>
            </a:r>
            <a:br>
              <a:rPr lang="da-DK" sz="3600" dirty="0" smtClean="0"/>
            </a:br>
            <a:r>
              <a:rPr lang="da-DK" sz="3600" dirty="0" smtClean="0"/>
              <a:t/>
            </a:r>
            <a:br>
              <a:rPr lang="da-DK" sz="3600" dirty="0" smtClean="0"/>
            </a:br>
            <a:r>
              <a:rPr lang="da-DK" sz="3600" dirty="0" smtClean="0"/>
              <a:t/>
            </a:r>
            <a:br>
              <a:rPr lang="da-DK" sz="3600" dirty="0" smtClean="0"/>
            </a:br>
            <a:r>
              <a:rPr lang="da-DK" sz="2400" dirty="0" smtClean="0"/>
              <a:t>Migration of Legacy Data</a:t>
            </a:r>
            <a:br>
              <a:rPr lang="da-DK" sz="2400" dirty="0" smtClean="0"/>
            </a:br>
            <a:r>
              <a:rPr lang="da-DK" sz="2400" dirty="0" smtClean="0"/>
              <a:t>to new SharePoint </a:t>
            </a:r>
            <a:r>
              <a:rPr lang="da-DK" sz="3600" dirty="0" smtClean="0"/>
              <a:t/>
            </a:r>
            <a:br>
              <a:rPr lang="da-DK" sz="3600" dirty="0" smtClean="0"/>
            </a:br>
            <a:r>
              <a:rPr lang="da-DK" sz="3600" dirty="0"/>
              <a:t/>
            </a:r>
            <a:br>
              <a:rPr lang="da-DK" sz="3600" dirty="0"/>
            </a:br>
            <a:r>
              <a:rPr lang="da-DK" sz="3600" dirty="0" smtClean="0"/>
              <a:t>RAPID Migration Problems</a:t>
            </a:r>
            <a:br>
              <a:rPr lang="da-DK" sz="3600" dirty="0" smtClean="0"/>
            </a:br>
            <a:r>
              <a:rPr lang="da-DK" sz="3600" dirty="0"/>
              <a:t/>
            </a:r>
            <a:br>
              <a:rPr lang="da-DK" sz="3600" dirty="0"/>
            </a:br>
            <a:endParaRPr lang="da-DK" sz="3600" dirty="0"/>
          </a:p>
        </p:txBody>
      </p:sp>
    </p:spTree>
    <p:extLst>
      <p:ext uri="{BB962C8B-B14F-4D97-AF65-F5344CB8AC3E}">
        <p14:creationId xmlns:p14="http://schemas.microsoft.com/office/powerpoint/2010/main" val="140875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DNEW" val="True"/>
</p:tagLst>
</file>

<file path=ppt/theme/theme1.xml><?xml version="1.0" encoding="utf-8"?>
<a:theme xmlns:a="http://schemas.openxmlformats.org/drawingml/2006/main" name="Danfoss 4_3_template">
  <a:themeElements>
    <a:clrScheme name="Custom 1">
      <a:dk1>
        <a:srgbClr val="000000"/>
      </a:dk1>
      <a:lt1>
        <a:sysClr val="window" lastClr="FFFFFF"/>
      </a:lt1>
      <a:dk2>
        <a:srgbClr val="878786"/>
      </a:dk2>
      <a:lt2>
        <a:srgbClr val="B4BCC3"/>
      </a:lt2>
      <a:accent1>
        <a:srgbClr val="B10A11"/>
      </a:accent1>
      <a:accent2>
        <a:srgbClr val="E60A11"/>
      </a:accent2>
      <a:accent3>
        <a:srgbClr val="869199"/>
      </a:accent3>
      <a:accent4>
        <a:srgbClr val="C44A34"/>
      </a:accent4>
      <a:accent5>
        <a:srgbClr val="9DA7AF"/>
      </a:accent5>
      <a:accent6>
        <a:srgbClr val="575757"/>
      </a:accent6>
      <a:hlink>
        <a:srgbClr val="000000"/>
      </a:hlink>
      <a:folHlink>
        <a:srgbClr val="00000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0A11"/>
        </a:solidFill>
        <a:ln w="9525">
          <a:solidFill>
            <a:srgbClr val="E60A11"/>
          </a:solidFill>
        </a:ln>
      </a:spPr>
      <a:bodyPr rtlCol="0" anchor="ctr"/>
      <a:lstStyle>
        <a:defPPr algn="ctr">
          <a:defRPr noProof="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0000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dirty="0" err="1" smtClean="0"/>
        </a:defPPr>
      </a:lstStyle>
    </a:txDef>
  </a:objectDefaults>
  <a:extraClrSchemeLst/>
  <a:custClrLst>
    <a:custClr name="Danfoss Red">
      <a:srgbClr val="E2000F"/>
    </a:custClr>
    <a:custClr name="Danfoss Deep Red">
      <a:srgbClr val="B6000F"/>
    </a:custClr>
    <a:custClr name="White">
      <a:srgbClr val="FFFFFF"/>
    </a:custClr>
    <a:custClr name="Black">
      <a:srgbClr val="000000"/>
    </a:custClr>
    <a:custClr name="Gray">
      <a:srgbClr val="869098"/>
    </a:custClr>
    <a:custClr name="80% Danfoss Deep Red">
      <a:srgbClr val="C44A34"/>
    </a:custClr>
    <a:custClr name="60% Danfoss Deep Red">
      <a:srgbClr val="D3785E"/>
    </a:custClr>
    <a:custClr name="40% Danfoss Deep Red">
      <a:srgbClr val="E2A690"/>
    </a:custClr>
    <a:custClr name="20% Danfoss Deep Red">
      <a:srgbClr val="F1D3C7"/>
    </a:custClr>
    <a:custClr name="10% Danfoss Deep Red">
      <a:srgbClr val="F8E9E3"/>
    </a:custClr>
    <a:custClr name="80% Black">
      <a:srgbClr val="575756"/>
    </a:custClr>
    <a:custClr name="60% Black">
      <a:srgbClr val="878786"/>
    </a:custClr>
    <a:custClr name="40% Black (Text)">
      <a:srgbClr val="B0B0B1"/>
    </a:custClr>
    <a:custClr name="20% Black">
      <a:srgbClr val="D8D8D9"/>
    </a:custClr>
    <a:custClr name="10% Black">
      <a:srgbClr val="EBEBEB"/>
    </a:custClr>
    <a:custClr name="80% Gray">
      <a:srgbClr val="869098"/>
    </a:custClr>
    <a:custClr name="60% Gray">
      <a:srgbClr val="B4BCC3"/>
    </a:custClr>
    <a:custClr name="40% Gray">
      <a:srgbClr val="CCD3D8"/>
    </a:custClr>
    <a:custClr name="20% Gray">
      <a:srgbClr val="E5E8EB"/>
    </a:custClr>
    <a:custClr name="10% Gray">
      <a:srgbClr val="F1F3F5"/>
    </a:custClr>
  </a:custClrLst>
  <a:extLst>
    <a:ext uri="{05A4C25C-085E-4340-85A3-A5531E510DB2}">
      <thm15:themeFamily xmlns:thm15="http://schemas.microsoft.com/office/thememl/2012/main" xmlns="" name="Danfoss 4_3_template.potx" id="{1810826D-8110-49F3-B7F1-9072626A0A54}" vid="{0A4C4FA3-639A-4464-871A-E92B5F04DD1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oadmap_x0020_track_x0020__x0028_Epic_x0029_ xmlns="761bcd44-b976-4cf8-9fce-d674bbf005b0">Product catalogs for Boulder</Roadmap_x0020_track_x0020__x0028_Epic_x0029_>
    <Document_x0020_type xmlns="761bcd44-b976-4cf8-9fce-d674bbf005b0">Specification</Document_x0020_type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C45FDCC9B725D4F8758F7F1F2A8DE87" ma:contentTypeVersion="2" ma:contentTypeDescription="Create a new document." ma:contentTypeScope="" ma:versionID="c35d1f52549f9a1ffcca491040d240ec">
  <xsd:schema xmlns:xsd="http://www.w3.org/2001/XMLSchema" xmlns:xs="http://www.w3.org/2001/XMLSchema" xmlns:p="http://schemas.microsoft.com/office/2006/metadata/properties" xmlns:ns2="761bcd44-b976-4cf8-9fce-d674bbf005b0" targetNamespace="http://schemas.microsoft.com/office/2006/metadata/properties" ma:root="true" ma:fieldsID="d870e0d7d4d1964225db29a42355d05c" ns2:_="">
    <xsd:import namespace="761bcd44-b976-4cf8-9fce-d674bbf005b0"/>
    <xsd:element name="properties">
      <xsd:complexType>
        <xsd:sequence>
          <xsd:element name="documentManagement">
            <xsd:complexType>
              <xsd:all>
                <xsd:element ref="ns2:Document_x0020_type"/>
                <xsd:element ref="ns2:Roadmap_x0020_track_x0020__x0028_Epic_x0029_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1bcd44-b976-4cf8-9fce-d674bbf005b0" elementFormDefault="qualified">
    <xsd:import namespace="http://schemas.microsoft.com/office/2006/documentManagement/types"/>
    <xsd:import namespace="http://schemas.microsoft.com/office/infopath/2007/PartnerControls"/>
    <xsd:element name="Document_x0020_type" ma:index="8" ma:displayName="Document type" ma:default="Specification" ma:format="Dropdown" ma:internalName="Document_x0020_type">
      <xsd:simpleType>
        <xsd:restriction base="dms:Choice">
          <xsd:enumeration value="Specification"/>
          <xsd:enumeration value="Meeting minutes"/>
          <xsd:enumeration value="Agenda"/>
        </xsd:restriction>
      </xsd:simpleType>
    </xsd:element>
    <xsd:element name="Roadmap_x0020_track_x0020__x0028_Epic_x0029_" ma:index="9" ma:displayName="Roadmap track (Epic)" ma:description="Product catalogs for Boulder&#10;Product catalogs for PS&#10;Product catalogs for eCommerce roll-out&#10;Data cleansing, alignment, digitalization&#10;Governance&#10;Decommission DCS legacy systems&#10;Decommission DHS legacy systems&#10;Datasheets pilot&#10;Product information for quotation&#10;DAM 2.0 implementation&#10;Decommission DPS legacy systems&#10;Product information for configuration&#10;ETIM master data and publishing&#10;Customer extracts&#10;Database publishing" ma:internalName="Roadmap_x0020_track_x0020__x0028_Epic_x0029_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FFB84A-2986-4538-8879-B617D22E7EE3}">
  <ds:schemaRefs>
    <ds:schemaRef ds:uri="761bcd44-b976-4cf8-9fce-d674bbf005b0"/>
    <ds:schemaRef ds:uri="http://schemas.microsoft.com/office/2006/documentManagement/types"/>
    <ds:schemaRef ds:uri="http://purl.org/dc/terms/"/>
    <ds:schemaRef ds:uri="http://www.w3.org/XML/1998/namespace"/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F3CC8972-9DAF-440F-9FE1-76003D45054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EB5B32A-7EDC-4AA4-B550-CAA304C415C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1bcd44-b976-4cf8-9fce-d674bbf005b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Danfoss 4_3_template</Template>
  <TotalTime>0</TotalTime>
  <Words>0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Danfoss 4_3_template</vt:lpstr>
      <vt:lpstr>   Migration of Legacy Data to new SharePoint   RAPID Migration Problems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Import to PIM - The Big Picture</dc:title>
  <dc:creator/>
  <cp:lastModifiedBy/>
  <cp:revision>1</cp:revision>
  <dcterms:created xsi:type="dcterms:W3CDTF">2016-07-05T09:07:50Z</dcterms:created>
  <dcterms:modified xsi:type="dcterms:W3CDTF">2017-05-23T21:42:12Z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:">
    <vt:lpwstr>www.skabelondesign.com</vt:lpwstr>
  </property>
  <property fmtid="{D5CDD505-2E9C-101B-9397-08002B2CF9AE}" pid="3" name="ContentTypeId">
    <vt:lpwstr>0x010100CC45FDCC9B725D4F8758F7F1F2A8DE87</vt:lpwstr>
  </property>
</Properties>
</file>