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3" r:id="rId1"/>
    <p:sldMasterId id="2147483735" r:id="rId2"/>
  </p:sldMasterIdLst>
  <p:notesMasterIdLst>
    <p:notesMasterId r:id="rId13"/>
  </p:notesMasterIdLst>
  <p:handoutMasterIdLst>
    <p:handoutMasterId r:id="rId14"/>
  </p:handoutMasterIdLst>
  <p:sldIdLst>
    <p:sldId id="284" r:id="rId3"/>
    <p:sldId id="315" r:id="rId4"/>
    <p:sldId id="286" r:id="rId5"/>
    <p:sldId id="301" r:id="rId6"/>
    <p:sldId id="302" r:id="rId7"/>
    <p:sldId id="303" r:id="rId8"/>
    <p:sldId id="316" r:id="rId9"/>
    <p:sldId id="317" r:id="rId10"/>
    <p:sldId id="310" r:id="rId11"/>
    <p:sldId id="290" r:id="rId12"/>
  </p:sldIdLst>
  <p:sldSz cx="9144000" cy="6858000" type="screen4x3"/>
  <p:notesSz cx="6669088" cy="992822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86">
          <p15:clr>
            <a:srgbClr val="A4A3A4"/>
          </p15:clr>
        </p15:guide>
        <p15:guide id="4" pos="5498">
          <p15:clr>
            <a:srgbClr val="A4A3A4"/>
          </p15:clr>
        </p15:guide>
        <p15:guide id="5" pos="264">
          <p15:clr>
            <a:srgbClr val="A4A3A4"/>
          </p15:clr>
        </p15:guide>
        <p15:guide id="6" pos="2826">
          <p15:clr>
            <a:srgbClr val="A4A3A4"/>
          </p15:clr>
        </p15:guide>
        <p15:guide id="7" pos="29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0F"/>
    <a:srgbClr val="EE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aximized">
    <p:restoredLeft sz="18548" autoAdjust="0"/>
    <p:restoredTop sz="97158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845"/>
        <p:guide orient="horz" pos="3793"/>
        <p:guide orient="horz" pos="186"/>
        <p:guide pos="5498"/>
        <p:guide pos="264"/>
        <p:guide pos="2826"/>
        <p:guide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4836" tIns="47418" rIns="94836" bIns="474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4836" tIns="47418" rIns="94836" bIns="47418" rtlCol="0"/>
          <a:lstStyle>
            <a:lvl1pPr algn="r">
              <a:defRPr sz="1200"/>
            </a:lvl1pPr>
          </a:lstStyle>
          <a:p>
            <a:fld id="{68DDC775-D96C-47F1-A7F6-3BB2D8E76A25}" type="datetimeFigureOut">
              <a:rPr lang="en-GB" smtClean="0"/>
              <a:t>22/05/2017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889938" cy="496411"/>
          </a:xfrm>
          <a:prstGeom prst="rect">
            <a:avLst/>
          </a:prstGeom>
        </p:spPr>
        <p:txBody>
          <a:bodyPr vert="horz" lIns="94836" tIns="47418" rIns="94836" bIns="474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0"/>
            <a:ext cx="2889938" cy="496411"/>
          </a:xfrm>
          <a:prstGeom prst="rect">
            <a:avLst/>
          </a:prstGeom>
        </p:spPr>
        <p:txBody>
          <a:bodyPr vert="horz" lIns="94836" tIns="47418" rIns="94836" bIns="47418" rtlCol="0" anchor="b"/>
          <a:lstStyle>
            <a:lvl1pPr algn="r">
              <a:defRPr sz="1200"/>
            </a:lvl1pPr>
          </a:lstStyle>
          <a:p>
            <a:fld id="{D5083773-A06C-4709-B30E-A3920CD18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824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4836" tIns="47418" rIns="94836" bIns="474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4836" tIns="47418" rIns="94836" bIns="47418" rtlCol="0"/>
          <a:lstStyle>
            <a:lvl1pPr algn="r">
              <a:defRPr sz="1200"/>
            </a:lvl1pPr>
          </a:lstStyle>
          <a:p>
            <a:fld id="{A271B8D7-5601-426C-90BB-417F03FCEA1A}" type="datetimeFigureOut">
              <a:rPr lang="en-GB" smtClean="0"/>
              <a:t>22/05/2017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6" tIns="47418" rIns="94836" bIns="474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4836" tIns="47418" rIns="94836" bIns="47418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889938" cy="496411"/>
          </a:xfrm>
          <a:prstGeom prst="rect">
            <a:avLst/>
          </a:prstGeom>
        </p:spPr>
        <p:txBody>
          <a:bodyPr vert="horz" lIns="94836" tIns="47418" rIns="94836" bIns="474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0"/>
            <a:ext cx="2889938" cy="496411"/>
          </a:xfrm>
          <a:prstGeom prst="rect">
            <a:avLst/>
          </a:prstGeom>
        </p:spPr>
        <p:txBody>
          <a:bodyPr vert="horz" lIns="94836" tIns="47418" rIns="94836" bIns="47418" rtlCol="0" anchor="b"/>
          <a:lstStyle>
            <a:lvl1pPr algn="r">
              <a:defRPr sz="1200"/>
            </a:lvl1pPr>
          </a:lstStyle>
          <a:p>
            <a:fld id="{95EEA1EF-E049-411F-95E8-50B58FEF4D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5328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EC76-4C64-4375-96FB-1C9B9A9784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3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61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272" lvl="2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2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272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2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272" lvl="2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2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272" lvl="2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2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272" lvl="2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2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272" lvl="2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2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272" lvl="2"/>
            <a:endParaRPr lang="en-US" baseline="0" dirty="0" smtClean="0"/>
          </a:p>
          <a:p>
            <a:pPr marL="250272" lvl="2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2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272" lvl="2"/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2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 smtClean="0"/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tIns="4320000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5" name="Backdrop single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115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 smtClean="0"/>
              <a:t>.</a:t>
            </a:r>
          </a:p>
        </p:txBody>
      </p:sp>
      <p:sp>
        <p:nvSpPr>
          <p:cNvPr id="7" name="Logo top"/>
          <p:cNvSpPr>
            <a:spLocks noGrp="1"/>
          </p:cNvSpPr>
          <p:nvPr>
            <p:ph type="body" sz="quarter" idx="11" hasCustomPrompt="1"/>
          </p:nvPr>
        </p:nvSpPr>
        <p:spPr>
          <a:xfrm>
            <a:off x="6465600" y="381600"/>
            <a:ext cx="2289600" cy="58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 smtClean="0"/>
              <a:t>.</a:t>
            </a:r>
          </a:p>
        </p:txBody>
      </p:sp>
      <p:sp>
        <p:nvSpPr>
          <p:cNvPr id="10" name="Title 7"/>
          <p:cNvSpPr>
            <a:spLocks noGrp="1"/>
          </p:cNvSpPr>
          <p:nvPr>
            <p:ph type="ctrTitle" hasCustomPrompt="1"/>
          </p:nvPr>
        </p:nvSpPr>
        <p:spPr>
          <a:xfrm>
            <a:off x="420687" y="1341438"/>
            <a:ext cx="8307388" cy="1157378"/>
          </a:xfrm>
        </p:spPr>
        <p:txBody>
          <a:bodyPr anchor="b" anchorCtr="0"/>
          <a:lstStyle/>
          <a:p>
            <a:r>
              <a:rPr lang="en-US" noProof="0" dirty="0" smtClean="0"/>
              <a:t>Click to insert Presentation title in</a:t>
            </a:r>
            <a:br>
              <a:rPr lang="en-US" noProof="0" dirty="0" smtClean="0"/>
            </a:br>
            <a:r>
              <a:rPr lang="en-US" b="1" noProof="0" dirty="0" smtClean="0"/>
              <a:t>Verdana Bold </a:t>
            </a:r>
            <a:r>
              <a:rPr lang="en-US" noProof="0" dirty="0" smtClean="0"/>
              <a:t>and Verdana Regular</a:t>
            </a:r>
            <a:endParaRPr lang="en-US" noProof="0" dirty="0"/>
          </a:p>
        </p:txBody>
      </p:sp>
      <p:sp>
        <p:nvSpPr>
          <p:cNvPr id="12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19099" y="2682581"/>
            <a:ext cx="8308975" cy="3890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Verdana" panose="020B0604030504040204" pitchFamily="34" charset="0"/>
              <a:buNone/>
              <a:tabLst/>
              <a:defRPr sz="1400"/>
            </a:lvl1pPr>
          </a:lstStyle>
          <a:p>
            <a:r>
              <a:rPr lang="en-GB" dirty="0" smtClean="0"/>
              <a:t>Click to </a:t>
            </a:r>
            <a:r>
              <a:rPr lang="en-US" noProof="0" dirty="0" smtClean="0"/>
              <a:t>insert</a:t>
            </a:r>
            <a:r>
              <a:rPr lang="en-GB" dirty="0" smtClean="0"/>
              <a:t> name </a:t>
            </a:r>
            <a:r>
              <a:rPr lang="en-US" noProof="0" dirty="0" smtClean="0"/>
              <a:t>and</a:t>
            </a:r>
            <a:r>
              <a:rPr lang="en-GB" dirty="0" smtClean="0"/>
              <a:t> title of presenter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66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41438"/>
            <a:ext cx="8308975" cy="46799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35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341438"/>
            <a:ext cx="4068000" cy="4679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4800" y="1341438"/>
            <a:ext cx="4068000" cy="4679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38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95275"/>
            <a:ext cx="4067176" cy="93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4067175" cy="467994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59313" y="0"/>
            <a:ext cx="4484686" cy="6392863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0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3" y="295275"/>
            <a:ext cx="4068761" cy="93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70" y="1341438"/>
            <a:ext cx="406785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86275" cy="6392863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5160962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341439"/>
            <a:ext cx="2980800" cy="4679950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5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0" y="1341438"/>
            <a:ext cx="516047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1341439"/>
            <a:ext cx="2980800" cy="4679950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1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341438"/>
            <a:ext cx="8301037" cy="5182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age#"/>
          <p:cNvSpPr txBox="1">
            <a:spLocks noChangeArrowheads="1"/>
          </p:cNvSpPr>
          <p:nvPr userDrawn="1"/>
        </p:nvSpPr>
        <p:spPr bwMode="auto">
          <a:xfrm>
            <a:off x="64431" y="6621841"/>
            <a:ext cx="381042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chemeClr val="tx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 smtClean="0">
                <a:solidFill>
                  <a:schemeClr val="tx1"/>
                </a:solidFill>
                <a:ea typeface="SimHei"/>
                <a:cs typeface="Arial" charset="0"/>
              </a:rPr>
              <a:t> |</a:t>
            </a:r>
            <a:endParaRPr lang="en-GB" sz="800" dirty="0">
              <a:solidFill>
                <a:schemeClr val="tx1"/>
              </a:solidFill>
              <a:ea typeface="Sim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9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3928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99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Danfoss\Jobs\5123_Hjaelp til PowerPoint skabeloner\Received\Nyeste grafikker\Ny Grafik til SD\Ny Grafik til SD\PPT_frontpage_4-3_full_red_backdr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32" y="188775"/>
            <a:ext cx="2289048" cy="5852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1341438"/>
            <a:ext cx="8307388" cy="11573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insert</a:t>
            </a:r>
            <a:r>
              <a:rPr lang="en-GB" dirty="0" smtClean="0"/>
              <a:t> </a:t>
            </a:r>
            <a:r>
              <a:rPr lang="en-US" noProof="0" dirty="0" smtClean="0"/>
              <a:t>Presentation</a:t>
            </a:r>
            <a:r>
              <a:rPr lang="en-GB" dirty="0" smtClean="0"/>
              <a:t> </a:t>
            </a:r>
            <a:r>
              <a:rPr lang="en-US" noProof="0" dirty="0" smtClean="0"/>
              <a:t>title</a:t>
            </a:r>
            <a:r>
              <a:rPr lang="en-GB" dirty="0" smtClean="0"/>
              <a:t> </a:t>
            </a:r>
            <a:r>
              <a:rPr lang="en-US" noProof="0" dirty="0" smtClean="0"/>
              <a:t>in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b="1" noProof="0" dirty="0" smtClean="0"/>
              <a:t>Verdana</a:t>
            </a:r>
            <a:r>
              <a:rPr lang="en-GB" b="1" dirty="0" smtClean="0"/>
              <a:t> </a:t>
            </a:r>
            <a:r>
              <a:rPr lang="en-US" b="1" noProof="0" dirty="0" smtClean="0"/>
              <a:t>Bold</a:t>
            </a:r>
            <a:r>
              <a:rPr lang="en-GB" b="1" dirty="0" smtClean="0"/>
              <a:t> </a:t>
            </a:r>
            <a:r>
              <a:rPr lang="en-US" noProof="0" dirty="0" smtClean="0"/>
              <a:t>and</a:t>
            </a:r>
            <a:r>
              <a:rPr lang="en-GB" dirty="0" smtClean="0"/>
              <a:t> </a:t>
            </a:r>
            <a:r>
              <a:rPr lang="en-US" noProof="0" dirty="0" smtClean="0"/>
              <a:t>Verdana</a:t>
            </a:r>
            <a:r>
              <a:rPr lang="en-GB" dirty="0" smtClean="0"/>
              <a:t> </a:t>
            </a:r>
            <a:r>
              <a:rPr lang="en-US" noProof="0" dirty="0" smtClean="0"/>
              <a:t>Regular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2682581"/>
            <a:ext cx="8308975" cy="38909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</a:t>
            </a:r>
            <a:r>
              <a:rPr lang="en-GB" dirty="0" smtClean="0"/>
              <a:t> </a:t>
            </a:r>
            <a:r>
              <a:rPr lang="en-US" noProof="0" dirty="0" smtClean="0"/>
              <a:t>to</a:t>
            </a:r>
            <a:r>
              <a:rPr lang="en-GB" dirty="0" smtClean="0"/>
              <a:t> </a:t>
            </a:r>
            <a:r>
              <a:rPr lang="en-US" noProof="0" dirty="0" smtClean="0"/>
              <a:t>insert</a:t>
            </a:r>
            <a:r>
              <a:rPr lang="en-GB" dirty="0" smtClean="0"/>
              <a:t> </a:t>
            </a:r>
            <a:r>
              <a:rPr lang="en-US" noProof="0" dirty="0" smtClean="0"/>
              <a:t>name</a:t>
            </a:r>
            <a:r>
              <a:rPr lang="en-GB" dirty="0" smtClean="0"/>
              <a:t> </a:t>
            </a:r>
            <a:r>
              <a:rPr lang="en-US" noProof="0" dirty="0" smtClean="0"/>
              <a:t>and</a:t>
            </a:r>
            <a:r>
              <a:rPr lang="en-GB" dirty="0" smtClean="0"/>
              <a:t> </a:t>
            </a:r>
            <a:r>
              <a:rPr lang="en-US" noProof="0" dirty="0" smtClean="0"/>
              <a:t>title</a:t>
            </a:r>
            <a:r>
              <a:rPr lang="en-GB" dirty="0" smtClean="0"/>
              <a:t> </a:t>
            </a:r>
            <a:r>
              <a:rPr lang="en-US" noProof="0" dirty="0" smtClean="0"/>
              <a:t>of</a:t>
            </a:r>
            <a:r>
              <a:rPr lang="en-GB" dirty="0" smtClean="0"/>
              <a:t> </a:t>
            </a:r>
            <a:r>
              <a:rPr lang="en-US" noProof="0" dirty="0" smtClean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11187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 smtClean="0"/>
          </a:p>
        </p:txBody>
      </p:sp>
      <p:pic>
        <p:nvPicPr>
          <p:cNvPr id="2051" name="Box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19" y="2189486"/>
            <a:ext cx="3098210" cy="13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87526"/>
            <a:ext cx="2466000" cy="64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2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41438"/>
            <a:ext cx="8308975" cy="46609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58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- Coo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tIns="72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8" name="Backdrop single"/>
          <p:cNvSpPr>
            <a:spLocks noGrp="1"/>
          </p:cNvSpPr>
          <p:nvPr>
            <p:ph type="body" sz="quarter" idx="10" hasCustomPrompt="1"/>
          </p:nvPr>
        </p:nvSpPr>
        <p:spPr>
          <a:xfrm>
            <a:off x="431597" y="241280"/>
            <a:ext cx="8529528" cy="3092400"/>
          </a:xfrm>
          <a:blipFill>
            <a:blip r:embed="rId2"/>
            <a:srcRect/>
            <a:stretch>
              <a:fillRect l="-7234" r="-30"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 smtClean="0"/>
              <a:t>.</a:t>
            </a:r>
          </a:p>
        </p:txBody>
      </p:sp>
      <p:sp>
        <p:nvSpPr>
          <p:cNvPr id="9" name="Logo top"/>
          <p:cNvSpPr>
            <a:spLocks noGrp="1"/>
          </p:cNvSpPr>
          <p:nvPr>
            <p:ph type="body" sz="quarter" idx="11" hasCustomPrompt="1"/>
          </p:nvPr>
        </p:nvSpPr>
        <p:spPr>
          <a:xfrm>
            <a:off x="6275410" y="615680"/>
            <a:ext cx="2289600" cy="58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 smtClean="0"/>
              <a:t>.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8657" y="1575518"/>
            <a:ext cx="8307388" cy="1157378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insert Presentation title in</a:t>
            </a:r>
            <a:br>
              <a:rPr lang="en-GB" dirty="0" smtClean="0"/>
            </a:br>
            <a:r>
              <a:rPr lang="en-GB" b="1" dirty="0" smtClean="0"/>
              <a:t>Verdana Bold </a:t>
            </a:r>
            <a:r>
              <a:rPr lang="en-GB" dirty="0" smtClean="0"/>
              <a:t>and Verdana Regular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9754" y="2916661"/>
            <a:ext cx="8308975" cy="38909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insert name and title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90998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11264"/>
            <a:ext cx="8301037" cy="48164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0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688" y="1211263"/>
            <a:ext cx="2975655" cy="48100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63939" y="1211058"/>
            <a:ext cx="5157786" cy="48102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04"/>
            <a:ext cx="9144000" cy="463296"/>
          </a:xfrm>
          <a:prstGeom prst="rect">
            <a:avLst/>
          </a:prstGeom>
        </p:spPr>
      </p:pic>
      <p:sp>
        <p:nvSpPr>
          <p:cNvPr id="9" name="bmkFldAdditionalInfo"/>
          <p:cNvSpPr txBox="1">
            <a:spLocks noChangeArrowheads="1"/>
          </p:cNvSpPr>
          <p:nvPr userDrawn="1"/>
        </p:nvSpPr>
        <p:spPr bwMode="auto">
          <a:xfrm>
            <a:off x="485775" y="6620189"/>
            <a:ext cx="2159000" cy="1222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en-GB" sz="800" dirty="0" smtClean="0">
                <a:solidFill>
                  <a:srgbClr val="FFFFFF"/>
                </a:solidFill>
                <a:ea typeface="SimHei"/>
                <a:cs typeface="Arial" charset="0"/>
              </a:rPr>
              <a:t>RC Power Point Guideline</a:t>
            </a:r>
            <a:endParaRPr lang="en-GB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  <p:sp>
        <p:nvSpPr>
          <p:cNvPr id="10" name="bmkFldAdditionalInfo"/>
          <p:cNvSpPr txBox="1">
            <a:spLocks noChangeArrowheads="1"/>
          </p:cNvSpPr>
          <p:nvPr userDrawn="1"/>
        </p:nvSpPr>
        <p:spPr bwMode="auto">
          <a:xfrm>
            <a:off x="64431" y="6621841"/>
            <a:ext cx="381042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da-DK" sz="800" b="1" smtClean="0">
                <a:solidFill>
                  <a:srgbClr val="FFFFFF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da-DK" sz="800" dirty="0" smtClean="0">
                <a:solidFill>
                  <a:srgbClr val="869199"/>
                </a:solidFill>
                <a:ea typeface="SimHei"/>
                <a:cs typeface="Arial" charset="0"/>
              </a:rPr>
              <a:t> </a:t>
            </a:r>
            <a:r>
              <a:rPr lang="da-DK" sz="800" dirty="0" smtClean="0">
                <a:solidFill>
                  <a:srgbClr val="FFFFFF"/>
                </a:solidFill>
                <a:ea typeface="SimHei"/>
                <a:cs typeface="Arial" charset="0"/>
              </a:rPr>
              <a:t>|</a:t>
            </a:r>
            <a:endParaRPr lang="da-DK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195943" y="42703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-195943" y="1211263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-195943" y="163988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9209314" y="427038"/>
            <a:ext cx="130629" cy="1212850"/>
            <a:chOff x="-478971" y="427038"/>
            <a:chExt cx="413657" cy="1212850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-478971" y="427038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-478971" y="121126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-478971" y="1639888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 userDrawn="1"/>
        </p:nvCxnSpPr>
        <p:spPr>
          <a:xfrm rot="5400000" flipH="1">
            <a:off x="8656411" y="-176843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5400000" flipH="1">
            <a:off x="355373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 flipH="1">
            <a:off x="5688012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>
            <a:off x="5513843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 flipH="1">
            <a:off x="4592636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5400000" flipH="1">
            <a:off x="4418467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5400000" flipH="1">
            <a:off x="3503385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 flipH="1">
            <a:off x="3329216" y="-176847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-195943" y="602128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1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46070" y="1210988"/>
            <a:ext cx="2975655" cy="478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0688" y="1211263"/>
            <a:ext cx="5159374" cy="478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0687" y="1211263"/>
            <a:ext cx="8307388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9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41508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1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427038"/>
            <a:ext cx="4067175" cy="1133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64075" y="0"/>
            <a:ext cx="4479925" cy="63935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449" y="1647825"/>
            <a:ext cx="4062413" cy="43529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0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901" y="427038"/>
            <a:ext cx="4067174" cy="1133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0"/>
            <a:ext cx="4479925" cy="63935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0901" y="1647825"/>
            <a:ext cx="4067174" cy="43529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1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688" y="1647825"/>
            <a:ext cx="2975655" cy="43507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63939" y="1647836"/>
            <a:ext cx="5159374" cy="4352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9581" y="1644869"/>
            <a:ext cx="8308494" cy="21721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7839" y="3892492"/>
            <a:ext cx="8300236" cy="21082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0687" y="427039"/>
            <a:ext cx="8307387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8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 smtClean="0"/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 tIns="72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1341438"/>
            <a:ext cx="8307388" cy="11573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insert Presentation title in</a:t>
            </a:r>
            <a:br>
              <a:rPr lang="en-GB" dirty="0" smtClean="0"/>
            </a:br>
            <a:r>
              <a:rPr lang="en-GB" b="1" dirty="0" smtClean="0"/>
              <a:t>Verdana </a:t>
            </a:r>
            <a:r>
              <a:rPr lang="en-US" b="1" noProof="0" dirty="0" smtClean="0"/>
              <a:t>Bold</a:t>
            </a:r>
            <a:r>
              <a:rPr lang="en-GB" b="1" dirty="0" smtClean="0"/>
              <a:t> </a:t>
            </a:r>
            <a:r>
              <a:rPr lang="en-GB" dirty="0" smtClean="0"/>
              <a:t>and Verdana Regular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2682581"/>
            <a:ext cx="8308975" cy="38909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</a:t>
            </a:r>
            <a:r>
              <a:rPr lang="en-GB" dirty="0" smtClean="0"/>
              <a:t> to insert name and title of presenter</a:t>
            </a:r>
          </a:p>
        </p:txBody>
      </p:sp>
      <p:sp>
        <p:nvSpPr>
          <p:cNvPr id="6" name="Backdrop single"/>
          <p:cNvSpPr txBox="1">
            <a:spLocks/>
          </p:cNvSpPr>
          <p:nvPr userDrawn="1"/>
        </p:nvSpPr>
        <p:spPr>
          <a:xfrm>
            <a:off x="0" y="-20726"/>
            <a:ext cx="9144000" cy="3092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328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.</a:t>
            </a:r>
            <a:endParaRPr lang="en-GB" dirty="0" smtClean="0"/>
          </a:p>
        </p:txBody>
      </p:sp>
      <p:sp>
        <p:nvSpPr>
          <p:cNvPr id="7" name="Logo top"/>
          <p:cNvSpPr txBox="1">
            <a:spLocks/>
          </p:cNvSpPr>
          <p:nvPr userDrawn="1"/>
        </p:nvSpPr>
        <p:spPr>
          <a:xfrm>
            <a:off x="6465600" y="369356"/>
            <a:ext cx="2289600" cy="586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328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8567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9581" y="1644868"/>
            <a:ext cx="8308494" cy="43828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0687" y="427039"/>
            <a:ext cx="8307387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0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687" y="1647825"/>
            <a:ext cx="4067176" cy="43507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3280" y="1647836"/>
            <a:ext cx="4063277" cy="43529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1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0899" y="1647825"/>
            <a:ext cx="4067175" cy="43507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7837" y="1647836"/>
            <a:ext cx="4060025" cy="43529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1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46070" y="1647574"/>
            <a:ext cx="2975655" cy="435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0688" y="1647825"/>
            <a:ext cx="5159374" cy="4352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7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20688" y="1647825"/>
            <a:ext cx="40640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659313" y="1647825"/>
            <a:ext cx="4062412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647825"/>
            <a:ext cx="8301037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8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5450" y="1647825"/>
            <a:ext cx="8302625" cy="4352925"/>
          </a:xfrm>
        </p:spPr>
        <p:txBody>
          <a:bodyPr wrap="none" numCol="2" spcCol="1764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3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11264"/>
            <a:ext cx="8301037" cy="5192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8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647824"/>
            <a:ext cx="8301037" cy="4756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2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11264"/>
            <a:ext cx="8301037" cy="48164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341438"/>
            <a:ext cx="4067175" cy="4679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9313" y="1341438"/>
            <a:ext cx="4068761" cy="4679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2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688" y="1211263"/>
            <a:ext cx="2975655" cy="48100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63939" y="1211058"/>
            <a:ext cx="5157786" cy="48102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04"/>
            <a:ext cx="9144000" cy="463296"/>
          </a:xfrm>
          <a:prstGeom prst="rect">
            <a:avLst/>
          </a:prstGeom>
        </p:spPr>
      </p:pic>
      <p:sp>
        <p:nvSpPr>
          <p:cNvPr id="9" name="bmkFldAdditionalInfo"/>
          <p:cNvSpPr txBox="1">
            <a:spLocks noChangeArrowheads="1"/>
          </p:cNvSpPr>
          <p:nvPr userDrawn="1"/>
        </p:nvSpPr>
        <p:spPr bwMode="auto">
          <a:xfrm>
            <a:off x="485775" y="6620189"/>
            <a:ext cx="2159000" cy="1222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en-GB" sz="800" dirty="0" smtClean="0">
                <a:solidFill>
                  <a:srgbClr val="FFFFFF"/>
                </a:solidFill>
                <a:ea typeface="SimHei"/>
                <a:cs typeface="Arial" charset="0"/>
              </a:rPr>
              <a:t>RC Power Point Guideline</a:t>
            </a:r>
            <a:endParaRPr lang="en-GB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  <p:sp>
        <p:nvSpPr>
          <p:cNvPr id="10" name="bmkFldAdditionalInfo"/>
          <p:cNvSpPr txBox="1">
            <a:spLocks noChangeArrowheads="1"/>
          </p:cNvSpPr>
          <p:nvPr userDrawn="1"/>
        </p:nvSpPr>
        <p:spPr bwMode="auto">
          <a:xfrm>
            <a:off x="64431" y="6621841"/>
            <a:ext cx="381042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da-DK" sz="800" b="1" smtClean="0">
                <a:solidFill>
                  <a:srgbClr val="FFFFFF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da-DK" sz="800" dirty="0" smtClean="0">
                <a:solidFill>
                  <a:srgbClr val="869199"/>
                </a:solidFill>
                <a:ea typeface="SimHei"/>
                <a:cs typeface="Arial" charset="0"/>
              </a:rPr>
              <a:t> </a:t>
            </a:r>
            <a:r>
              <a:rPr lang="da-DK" sz="800" dirty="0" smtClean="0">
                <a:solidFill>
                  <a:srgbClr val="FFFFFF"/>
                </a:solidFill>
                <a:ea typeface="SimHei"/>
                <a:cs typeface="Arial" charset="0"/>
              </a:rPr>
              <a:t>|</a:t>
            </a:r>
            <a:endParaRPr lang="da-DK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195943" y="42703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-195943" y="1211263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-195943" y="163988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9209314" y="427038"/>
            <a:ext cx="130629" cy="1212850"/>
            <a:chOff x="-478971" y="427038"/>
            <a:chExt cx="413657" cy="1212850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-478971" y="427038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-478971" y="121126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-478971" y="1639888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 userDrawn="1"/>
        </p:nvCxnSpPr>
        <p:spPr>
          <a:xfrm rot="5400000" flipH="1">
            <a:off x="8656411" y="-176843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5400000" flipH="1">
            <a:off x="355373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 flipH="1">
            <a:off x="5688012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>
            <a:off x="5513843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 flipH="1">
            <a:off x="4592636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rot="5400000" flipH="1">
            <a:off x="4418467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5400000" flipH="1">
            <a:off x="3503385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 flipH="1">
            <a:off x="3329216" y="-176847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-195943" y="602128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49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46070" y="1210988"/>
            <a:ext cx="2975655" cy="478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0688" y="1211263"/>
            <a:ext cx="5159374" cy="478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3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0687" y="1211263"/>
            <a:ext cx="8307388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2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41508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3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427038"/>
            <a:ext cx="4067175" cy="1133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64075" y="0"/>
            <a:ext cx="4479925" cy="63935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449" y="1647825"/>
            <a:ext cx="4062413" cy="43529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3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901" y="427038"/>
            <a:ext cx="4067174" cy="1133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0"/>
            <a:ext cx="4479925" cy="63935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60901" y="1647825"/>
            <a:ext cx="4067174" cy="43529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688" y="1647825"/>
            <a:ext cx="2975655" cy="43507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63939" y="1647836"/>
            <a:ext cx="5159374" cy="4352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9581" y="1644869"/>
            <a:ext cx="8308494" cy="21721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7839" y="3892492"/>
            <a:ext cx="8300236" cy="21082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0687" y="427039"/>
            <a:ext cx="8307387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419581" y="1644868"/>
            <a:ext cx="8308494" cy="43828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0687" y="427039"/>
            <a:ext cx="8307387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0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687" y="1647825"/>
            <a:ext cx="4067176" cy="43507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3280" y="1647836"/>
            <a:ext cx="4063277" cy="43529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1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95275"/>
            <a:ext cx="4067176" cy="93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4067175" cy="467994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59313" y="0"/>
            <a:ext cx="4484686" cy="63928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7596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0899" y="1647825"/>
            <a:ext cx="4067175" cy="43507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7837" y="1647836"/>
            <a:ext cx="4060025" cy="43529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9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46070" y="1647574"/>
            <a:ext cx="2975655" cy="435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0688" y="1647825"/>
            <a:ext cx="5159374" cy="4352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20688" y="1647825"/>
            <a:ext cx="40640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659313" y="1647825"/>
            <a:ext cx="4062412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8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647825"/>
            <a:ext cx="8301037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5450" y="1647825"/>
            <a:ext cx="8302625" cy="4352925"/>
          </a:xfrm>
        </p:spPr>
        <p:txBody>
          <a:bodyPr wrap="none" numCol="2" spcCol="1764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11264"/>
            <a:ext cx="8301037" cy="5192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3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647824"/>
            <a:ext cx="8301037" cy="4756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0688" y="427039"/>
            <a:ext cx="8302624" cy="7953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9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427038"/>
            <a:ext cx="8301036" cy="545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11263"/>
            <a:ext cx="8301037" cy="47894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7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89" y="427038"/>
            <a:ext cx="8269286" cy="9300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647825"/>
            <a:ext cx="8301037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2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3" y="295275"/>
            <a:ext cx="4068761" cy="93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70" y="1341438"/>
            <a:ext cx="406785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86275" cy="63928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6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0" y="0"/>
            <a:ext cx="9155645" cy="6866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323438"/>
            <a:ext cx="8295973" cy="987029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4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5160962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341439"/>
            <a:ext cx="2980800" cy="4679950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0" y="1341438"/>
            <a:ext cx="516047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1341439"/>
            <a:ext cx="2980800" cy="4679950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341438"/>
            <a:ext cx="8301037" cy="5182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age#"/>
          <p:cNvSpPr txBox="1">
            <a:spLocks noChangeArrowheads="1"/>
          </p:cNvSpPr>
          <p:nvPr userDrawn="1"/>
        </p:nvSpPr>
        <p:spPr bwMode="auto">
          <a:xfrm>
            <a:off x="64431" y="6621841"/>
            <a:ext cx="381042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chemeClr val="tx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 smtClean="0">
                <a:solidFill>
                  <a:schemeClr val="tx1"/>
                </a:solidFill>
                <a:ea typeface="SimHei"/>
                <a:cs typeface="Arial" charset="0"/>
              </a:rPr>
              <a:t> |</a:t>
            </a:r>
            <a:endParaRPr lang="en-GB" sz="800" dirty="0">
              <a:solidFill>
                <a:schemeClr val="tx1"/>
              </a:solidFill>
              <a:ea typeface="Sim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image" Target="../media/image9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Danfoss\Jobs\5123_Hjaelp til PowerPoint skabeloner\Received\Nyeste grafikker\Ny Grafik til SD\Ny Grafik til SD\PPT__4-3_bottom_bar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022"/>
            <a:ext cx="9144000" cy="4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Danfoss\Jobs\5123_Hjaelp til PowerPoint skabeloner\Received\Nyeste grafikker\Ny Grafik til SD\Ny Grafik til SD\PPT__4-3_bottom_bar_logo-only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022"/>
            <a:ext cx="9144000" cy="4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099" y="295275"/>
            <a:ext cx="8308975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341438"/>
            <a:ext cx="8308975" cy="467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-195943" y="290606"/>
            <a:ext cx="130629" cy="1046015"/>
            <a:chOff x="-478971" y="290606"/>
            <a:chExt cx="413657" cy="1046015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-478971" y="290606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-478971" y="1336621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rot="5400000" flipH="1">
            <a:off x="8656411" y="-176843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355373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5688012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5513843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4592636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4418467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3503385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3329216" y="-176847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ge #"/>
          <p:cNvSpPr txBox="1">
            <a:spLocks noChangeArrowheads="1"/>
          </p:cNvSpPr>
          <p:nvPr/>
        </p:nvSpPr>
        <p:spPr bwMode="auto">
          <a:xfrm>
            <a:off x="64431" y="6620799"/>
            <a:ext cx="381042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US" sz="800" b="1" noProof="0" smtClean="0">
                <a:solidFill>
                  <a:schemeClr val="bg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US" sz="800" noProof="0" dirty="0" smtClean="0">
                <a:solidFill>
                  <a:schemeClr val="bg1"/>
                </a:solidFill>
                <a:ea typeface="SimHei"/>
                <a:cs typeface="Arial" charset="0"/>
              </a:rPr>
              <a:t> </a:t>
            </a:r>
            <a:r>
              <a:rPr lang="en-US" sz="900" noProof="0" dirty="0" smtClean="0">
                <a:solidFill>
                  <a:schemeClr val="bg1"/>
                </a:solidFill>
                <a:ea typeface="SimHei"/>
                <a:cs typeface="Arial" charset="0"/>
              </a:rPr>
              <a:t>|</a:t>
            </a:r>
            <a:endParaRPr lang="en-US" sz="900" noProof="0" dirty="0">
              <a:solidFill>
                <a:schemeClr val="bg1"/>
              </a:solidFill>
              <a:ea typeface="SimHei"/>
              <a:cs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229950" y="290597"/>
            <a:ext cx="130629" cy="1045056"/>
            <a:chOff x="-478971" y="290597"/>
            <a:chExt cx="413657" cy="1045056"/>
          </a:xfrm>
        </p:grpSpPr>
        <p:cxnSp>
          <p:nvCxnSpPr>
            <p:cNvPr id="40" name="Straight Connector 39"/>
            <p:cNvCxnSpPr/>
            <p:nvPr userDrawn="1"/>
          </p:nvCxnSpPr>
          <p:spPr>
            <a:xfrm flipH="1">
              <a:off x="-478971" y="290597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-478971" y="133565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mkFldAdditionalInfo"/>
          <p:cNvSpPr txBox="1">
            <a:spLocks noChangeArrowheads="1"/>
          </p:cNvSpPr>
          <p:nvPr/>
        </p:nvSpPr>
        <p:spPr bwMode="auto">
          <a:xfrm>
            <a:off x="485774" y="6620189"/>
            <a:ext cx="3998007" cy="1222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en-US" sz="800" noProof="0" dirty="0" smtClean="0">
                <a:solidFill>
                  <a:schemeClr val="bg1"/>
                </a:solidFill>
                <a:ea typeface="SimHei"/>
                <a:cs typeface="Arial" charset="0"/>
              </a:rPr>
              <a:t>Marketing</a:t>
            </a:r>
            <a:r>
              <a:rPr lang="en-US" sz="800" baseline="0" noProof="0" dirty="0" smtClean="0">
                <a:solidFill>
                  <a:schemeClr val="bg1"/>
                </a:solidFill>
                <a:ea typeface="SimHei"/>
                <a:cs typeface="Arial" charset="0"/>
              </a:rPr>
              <a:t> Communications SER</a:t>
            </a:r>
            <a:endParaRPr lang="en-US" sz="800" noProof="0" dirty="0">
              <a:solidFill>
                <a:schemeClr val="bg1"/>
              </a:solidFill>
              <a:ea typeface="Sim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55" r:id="rId2"/>
    <p:sldLayoutId id="2147483733" r:id="rId3"/>
    <p:sldLayoutId id="2147483675" r:id="rId4"/>
    <p:sldLayoutId id="2147483686" r:id="rId5"/>
    <p:sldLayoutId id="2147483688" r:id="rId6"/>
    <p:sldLayoutId id="2147483674" r:id="rId7"/>
    <p:sldLayoutId id="2147483673" r:id="rId8"/>
    <p:sldLayoutId id="2147483660" r:id="rId9"/>
    <p:sldLayoutId id="2147483710" r:id="rId10"/>
    <p:sldLayoutId id="2147483720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666" r:id="rId17"/>
    <p:sldLayoutId id="2147483732" r:id="rId18"/>
    <p:sldLayoutId id="2147483709" r:id="rId19"/>
    <p:sldLayoutId id="2147483734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328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04"/>
            <a:ext cx="9144000" cy="4632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688" y="427039"/>
            <a:ext cx="8292148" cy="639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89" y="1204459"/>
            <a:ext cx="8292148" cy="4796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-195943" y="42703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-195943" y="1211263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-195943" y="163988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9209314" y="427038"/>
            <a:ext cx="130629" cy="1212850"/>
            <a:chOff x="-478971" y="427038"/>
            <a:chExt cx="413657" cy="1212850"/>
          </a:xfrm>
        </p:grpSpPr>
        <p:cxnSp>
          <p:nvCxnSpPr>
            <p:cNvPr id="27" name="Straight Connector 26"/>
            <p:cNvCxnSpPr/>
            <p:nvPr userDrawn="1"/>
          </p:nvCxnSpPr>
          <p:spPr>
            <a:xfrm flipH="1">
              <a:off x="-478971" y="427038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-478971" y="121126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H="1">
              <a:off x="-478971" y="1639888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 userDrawn="1"/>
        </p:nvCxnSpPr>
        <p:spPr>
          <a:xfrm rot="5400000" flipH="1">
            <a:off x="8647522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 flipH="1">
            <a:off x="355373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5400000" flipH="1">
            <a:off x="5688012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rot="5400000" flipH="1">
            <a:off x="5513843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5400000" flipH="1">
            <a:off x="4592636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>
            <a:off x="4418467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rot="5400000" flipH="1">
            <a:off x="3503385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>
            <a:off x="3329216" y="-176847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mkFldAdditionalInfo"/>
          <p:cNvSpPr txBox="1">
            <a:spLocks noChangeArrowheads="1"/>
          </p:cNvSpPr>
          <p:nvPr userDrawn="1"/>
        </p:nvSpPr>
        <p:spPr bwMode="auto">
          <a:xfrm>
            <a:off x="485775" y="6620189"/>
            <a:ext cx="2159000" cy="1222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en-GB" sz="800" dirty="0" smtClean="0">
                <a:solidFill>
                  <a:srgbClr val="FFFFFF"/>
                </a:solidFill>
                <a:ea typeface="SimHei"/>
                <a:cs typeface="Arial" charset="0"/>
              </a:rPr>
              <a:t>RC Power Point Guideline</a:t>
            </a:r>
            <a:endParaRPr lang="en-GB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  <p:sp>
        <p:nvSpPr>
          <p:cNvPr id="32" name="bmkFldAdditionalInfo"/>
          <p:cNvSpPr txBox="1">
            <a:spLocks noChangeArrowheads="1"/>
          </p:cNvSpPr>
          <p:nvPr userDrawn="1"/>
        </p:nvSpPr>
        <p:spPr bwMode="auto">
          <a:xfrm>
            <a:off x="64431" y="6621841"/>
            <a:ext cx="381042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da-DK" sz="800" b="1" smtClean="0">
                <a:solidFill>
                  <a:srgbClr val="FFFFFF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da-DK" sz="800" dirty="0" smtClean="0">
                <a:solidFill>
                  <a:srgbClr val="869199"/>
                </a:solidFill>
                <a:ea typeface="SimHei"/>
                <a:cs typeface="Arial" charset="0"/>
              </a:rPr>
              <a:t> </a:t>
            </a:r>
            <a:r>
              <a:rPr lang="da-DK" sz="800" dirty="0" smtClean="0">
                <a:solidFill>
                  <a:srgbClr val="FFFFFF"/>
                </a:solidFill>
                <a:ea typeface="SimHei"/>
                <a:cs typeface="Arial" charset="0"/>
              </a:rPr>
              <a:t>|</a:t>
            </a:r>
            <a:endParaRPr lang="da-DK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-195943" y="602128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>
            <a:off x="-188686" y="639470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>
            <a:off x="9203735" y="6021288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9210992" y="639470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4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5" r:id="rId4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36036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429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50000"/>
            <a:lumOff val="50000"/>
          </a:schemeClr>
        </a:buClr>
        <a:buFont typeface="Verdana" panose="020B0604030504040204" pitchFamily="34" charset="0"/>
        <a:buChar char="•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90328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7200"/>
            <a:ext cx="9144000" cy="30924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MarCom SER Aug. 2016</a:t>
            </a:r>
            <a:br>
              <a:rPr lang="da-DK" b="1" dirty="0" smtClean="0">
                <a:solidFill>
                  <a:schemeClr val="bg1"/>
                </a:solidFill>
              </a:rPr>
            </a:b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Elodie Segaud, Marketing Communications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65600" y="381600"/>
            <a:ext cx="2289600" cy="5868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Backdrop single"/>
          <p:cNvSpPr txBox="1">
            <a:spLocks/>
          </p:cNvSpPr>
          <p:nvPr/>
        </p:nvSpPr>
        <p:spPr>
          <a:xfrm>
            <a:off x="0" y="-20726"/>
            <a:ext cx="9144000" cy="3092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328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.</a:t>
            </a:r>
            <a:endParaRPr lang="en-GB" dirty="0" smtClean="0"/>
          </a:p>
        </p:txBody>
      </p:sp>
      <p:sp>
        <p:nvSpPr>
          <p:cNvPr id="9" name="Logo top"/>
          <p:cNvSpPr txBox="1">
            <a:spLocks/>
          </p:cNvSpPr>
          <p:nvPr/>
        </p:nvSpPr>
        <p:spPr>
          <a:xfrm>
            <a:off x="6465600" y="369356"/>
            <a:ext cx="2289600" cy="586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328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48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Channel Marketing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" y="918088"/>
            <a:ext cx="8308975" cy="4679950"/>
          </a:xfrm>
        </p:spPr>
        <p:txBody>
          <a:bodyPr/>
          <a:lstStyle/>
          <a:p>
            <a:pPr marL="0" lvl="1"/>
            <a:endParaRPr lang="en-US" b="1" dirty="0" smtClean="0"/>
          </a:p>
          <a:p>
            <a:pPr marL="354012" lvl="3"/>
            <a:endParaRPr lang="en-US" dirty="0" smtClean="0"/>
          </a:p>
          <a:p>
            <a:pPr marL="354012" lvl="3"/>
            <a:r>
              <a:rPr lang="en-US" b="1" dirty="0" smtClean="0"/>
              <a:t>Grow sales </a:t>
            </a:r>
          </a:p>
          <a:p>
            <a:pPr marL="354012" lvl="3"/>
            <a:r>
              <a:rPr lang="en-US" dirty="0" smtClean="0"/>
              <a:t>Target group: installers</a:t>
            </a:r>
          </a:p>
          <a:p>
            <a:pPr marL="354012" lvl="3"/>
            <a:r>
              <a:rPr lang="da-DK" dirty="0" smtClean="0"/>
              <a:t>Purpose: </a:t>
            </a:r>
          </a:p>
          <a:p>
            <a:pPr marL="657225" lvl="2" indent="-285750">
              <a:buClr>
                <a:srgbClr val="000000">
                  <a:lumMod val="50000"/>
                  <a:lumOff val="50000"/>
                </a:srgbClr>
              </a:buClr>
              <a:buFont typeface="Wingdings" panose="05000000000000000000" pitchFamily="2" charset="2"/>
              <a:buChar char="q"/>
            </a:pPr>
            <a:r>
              <a:rPr lang="da-DK" sz="1400" dirty="0" smtClean="0">
                <a:solidFill>
                  <a:srgbClr val="000000"/>
                </a:solidFill>
              </a:rPr>
              <a:t>Boost sales in selected product categories</a:t>
            </a:r>
          </a:p>
          <a:p>
            <a:pPr marL="657225" lvl="2" indent="-285750">
              <a:buClr>
                <a:srgbClr val="000000">
                  <a:lumMod val="50000"/>
                  <a:lumOff val="50000"/>
                </a:srgbClr>
              </a:buClr>
              <a:buFont typeface="Wingdings" panose="05000000000000000000" pitchFamily="2" charset="2"/>
              <a:buChar char="q"/>
            </a:pPr>
            <a:r>
              <a:rPr lang="da-DK" sz="1400" dirty="0" smtClean="0">
                <a:solidFill>
                  <a:srgbClr val="000000"/>
                </a:solidFill>
              </a:rPr>
              <a:t>Reduce customer churn</a:t>
            </a:r>
          </a:p>
          <a:p>
            <a:pPr lvl="1"/>
            <a:r>
              <a:rPr lang="da-DK" dirty="0" smtClean="0"/>
              <a:t>Tactics: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MarCom vehicles to be defined</a:t>
            </a:r>
          </a:p>
          <a:p>
            <a:pPr lvl="1"/>
            <a:r>
              <a:rPr lang="en-US" dirty="0" smtClean="0"/>
              <a:t>Next step: mid-September</a:t>
            </a:r>
          </a:p>
          <a:p>
            <a:pPr lvl="1"/>
            <a:r>
              <a:rPr lang="en-US" dirty="0" smtClean="0"/>
              <a:t>Status: ongoing</a:t>
            </a:r>
          </a:p>
          <a:p>
            <a:pPr marL="182562" lvl="3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188913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95" name="Group 366"/>
          <p:cNvGrpSpPr>
            <a:grpSpLocks/>
          </p:cNvGrpSpPr>
          <p:nvPr/>
        </p:nvGrpSpPr>
        <p:grpSpPr bwMode="auto">
          <a:xfrm rot="21183010">
            <a:off x="5442737" y="4285619"/>
            <a:ext cx="3453272" cy="1726307"/>
            <a:chOff x="1310" y="2319"/>
            <a:chExt cx="2394" cy="1197"/>
          </a:xfrm>
          <a:solidFill>
            <a:schemeClr val="accent5"/>
          </a:solidFill>
        </p:grpSpPr>
        <p:sp>
          <p:nvSpPr>
            <p:cNvPr id="96" name="Freeform 372"/>
            <p:cNvSpPr>
              <a:spLocks/>
            </p:cNvSpPr>
            <p:nvPr/>
          </p:nvSpPr>
          <p:spPr bwMode="auto">
            <a:xfrm>
              <a:off x="3571" y="3389"/>
              <a:ext cx="133" cy="96"/>
            </a:xfrm>
            <a:custGeom>
              <a:avLst/>
              <a:gdLst>
                <a:gd name="T0" fmla="*/ 68 w 71"/>
                <a:gd name="T1" fmla="*/ 1 h 51"/>
                <a:gd name="T2" fmla="*/ 67 w 71"/>
                <a:gd name="T3" fmla="*/ 10 h 51"/>
                <a:gd name="T4" fmla="*/ 54 w 71"/>
                <a:gd name="T5" fmla="*/ 23 h 51"/>
                <a:gd name="T6" fmla="*/ 58 w 71"/>
                <a:gd name="T7" fmla="*/ 31 h 51"/>
                <a:gd name="T8" fmla="*/ 48 w 71"/>
                <a:gd name="T9" fmla="*/ 36 h 51"/>
                <a:gd name="T10" fmla="*/ 28 w 71"/>
                <a:gd name="T11" fmla="*/ 51 h 51"/>
                <a:gd name="T12" fmla="*/ 6 w 71"/>
                <a:gd name="T13" fmla="*/ 47 h 51"/>
                <a:gd name="T14" fmla="*/ 2 w 71"/>
                <a:gd name="T15" fmla="*/ 37 h 51"/>
                <a:gd name="T16" fmla="*/ 10 w 71"/>
                <a:gd name="T17" fmla="*/ 36 h 51"/>
                <a:gd name="T18" fmla="*/ 20 w 71"/>
                <a:gd name="T19" fmla="*/ 31 h 51"/>
                <a:gd name="T20" fmla="*/ 20 w 71"/>
                <a:gd name="T21" fmla="*/ 20 h 51"/>
                <a:gd name="T22" fmla="*/ 30 w 71"/>
                <a:gd name="T23" fmla="*/ 22 h 51"/>
                <a:gd name="T24" fmla="*/ 42 w 71"/>
                <a:gd name="T25" fmla="*/ 19 h 51"/>
                <a:gd name="T26" fmla="*/ 68 w 7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1">
                  <a:moveTo>
                    <a:pt x="68" y="1"/>
                  </a:moveTo>
                  <a:cubicBezTo>
                    <a:pt x="70" y="3"/>
                    <a:pt x="71" y="6"/>
                    <a:pt x="67" y="10"/>
                  </a:cubicBezTo>
                  <a:cubicBezTo>
                    <a:pt x="63" y="13"/>
                    <a:pt x="52" y="20"/>
                    <a:pt x="54" y="23"/>
                  </a:cubicBezTo>
                  <a:cubicBezTo>
                    <a:pt x="54" y="25"/>
                    <a:pt x="59" y="29"/>
                    <a:pt x="58" y="31"/>
                  </a:cubicBezTo>
                  <a:cubicBezTo>
                    <a:pt x="57" y="33"/>
                    <a:pt x="50" y="32"/>
                    <a:pt x="48" y="36"/>
                  </a:cubicBezTo>
                  <a:cubicBezTo>
                    <a:pt x="46" y="39"/>
                    <a:pt x="30" y="51"/>
                    <a:pt x="28" y="51"/>
                  </a:cubicBezTo>
                  <a:cubicBezTo>
                    <a:pt x="25" y="51"/>
                    <a:pt x="10" y="50"/>
                    <a:pt x="6" y="47"/>
                  </a:cubicBezTo>
                  <a:cubicBezTo>
                    <a:pt x="3" y="43"/>
                    <a:pt x="0" y="39"/>
                    <a:pt x="2" y="37"/>
                  </a:cubicBezTo>
                  <a:cubicBezTo>
                    <a:pt x="3" y="34"/>
                    <a:pt x="7" y="38"/>
                    <a:pt x="10" y="36"/>
                  </a:cubicBezTo>
                  <a:cubicBezTo>
                    <a:pt x="13" y="35"/>
                    <a:pt x="20" y="33"/>
                    <a:pt x="20" y="31"/>
                  </a:cubicBezTo>
                  <a:cubicBezTo>
                    <a:pt x="21" y="28"/>
                    <a:pt x="18" y="20"/>
                    <a:pt x="20" y="20"/>
                  </a:cubicBezTo>
                  <a:cubicBezTo>
                    <a:pt x="22" y="20"/>
                    <a:pt x="30" y="22"/>
                    <a:pt x="30" y="22"/>
                  </a:cubicBezTo>
                  <a:cubicBezTo>
                    <a:pt x="30" y="22"/>
                    <a:pt x="38" y="20"/>
                    <a:pt x="42" y="19"/>
                  </a:cubicBezTo>
                  <a:cubicBezTo>
                    <a:pt x="49" y="15"/>
                    <a:pt x="66" y="0"/>
                    <a:pt x="68" y="1"/>
                  </a:cubicBez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97" name="Group 417"/>
            <p:cNvGrpSpPr>
              <a:grpSpLocks/>
            </p:cNvGrpSpPr>
            <p:nvPr/>
          </p:nvGrpSpPr>
          <p:grpSpPr bwMode="auto">
            <a:xfrm>
              <a:off x="2233" y="2666"/>
              <a:ext cx="1111" cy="770"/>
              <a:chOff x="2233" y="2666"/>
              <a:chExt cx="1111" cy="770"/>
            </a:xfrm>
            <a:grpFill/>
          </p:grpSpPr>
          <p:sp>
            <p:nvSpPr>
              <p:cNvPr id="121" name="Freeform 418"/>
              <p:cNvSpPr>
                <a:spLocks/>
              </p:cNvSpPr>
              <p:nvPr/>
            </p:nvSpPr>
            <p:spPr bwMode="auto">
              <a:xfrm>
                <a:off x="3308" y="3395"/>
                <a:ext cx="36" cy="4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2 h 22"/>
                  <a:gd name="T4" fmla="*/ 4 w 19"/>
                  <a:gd name="T5" fmla="*/ 21 h 22"/>
                  <a:gd name="T6" fmla="*/ 2 w 19"/>
                  <a:gd name="T7" fmla="*/ 14 h 22"/>
                  <a:gd name="T8" fmla="*/ 5 w 19"/>
                  <a:gd name="T9" fmla="*/ 5 h 22"/>
                  <a:gd name="T10" fmla="*/ 17 w 19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7" y="9"/>
                      <a:pt x="15" y="12"/>
                    </a:cubicBezTo>
                    <a:cubicBezTo>
                      <a:pt x="13" y="15"/>
                      <a:pt x="8" y="22"/>
                      <a:pt x="4" y="21"/>
                    </a:cubicBezTo>
                    <a:cubicBezTo>
                      <a:pt x="0" y="20"/>
                      <a:pt x="4" y="16"/>
                      <a:pt x="2" y="14"/>
                    </a:cubicBezTo>
                    <a:cubicBezTo>
                      <a:pt x="0" y="11"/>
                      <a:pt x="1" y="9"/>
                      <a:pt x="5" y="5"/>
                    </a:cubicBezTo>
                    <a:cubicBezTo>
                      <a:pt x="5" y="5"/>
                      <a:pt x="14" y="0"/>
                      <a:pt x="17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419"/>
              <p:cNvSpPr>
                <a:spLocks/>
              </p:cNvSpPr>
              <p:nvPr/>
            </p:nvSpPr>
            <p:spPr bwMode="auto">
              <a:xfrm>
                <a:off x="2463" y="3279"/>
                <a:ext cx="173" cy="118"/>
              </a:xfrm>
              <a:custGeom>
                <a:avLst/>
                <a:gdLst>
                  <a:gd name="T0" fmla="*/ 90 w 93"/>
                  <a:gd name="T1" fmla="*/ 5 h 63"/>
                  <a:gd name="T2" fmla="*/ 83 w 93"/>
                  <a:gd name="T3" fmla="*/ 19 h 63"/>
                  <a:gd name="T4" fmla="*/ 78 w 93"/>
                  <a:gd name="T5" fmla="*/ 31 h 63"/>
                  <a:gd name="T6" fmla="*/ 78 w 93"/>
                  <a:gd name="T7" fmla="*/ 38 h 63"/>
                  <a:gd name="T8" fmla="*/ 83 w 93"/>
                  <a:gd name="T9" fmla="*/ 41 h 63"/>
                  <a:gd name="T10" fmla="*/ 84 w 93"/>
                  <a:gd name="T11" fmla="*/ 49 h 63"/>
                  <a:gd name="T12" fmla="*/ 79 w 93"/>
                  <a:gd name="T13" fmla="*/ 53 h 63"/>
                  <a:gd name="T14" fmla="*/ 78 w 93"/>
                  <a:gd name="T15" fmla="*/ 62 h 63"/>
                  <a:gd name="T16" fmla="*/ 73 w 93"/>
                  <a:gd name="T17" fmla="*/ 63 h 63"/>
                  <a:gd name="T18" fmla="*/ 67 w 93"/>
                  <a:gd name="T19" fmla="*/ 59 h 63"/>
                  <a:gd name="T20" fmla="*/ 58 w 93"/>
                  <a:gd name="T21" fmla="*/ 55 h 63"/>
                  <a:gd name="T22" fmla="*/ 52 w 93"/>
                  <a:gd name="T23" fmla="*/ 45 h 63"/>
                  <a:gd name="T24" fmla="*/ 41 w 93"/>
                  <a:gd name="T25" fmla="*/ 44 h 63"/>
                  <a:gd name="T26" fmla="*/ 14 w 93"/>
                  <a:gd name="T27" fmla="*/ 25 h 63"/>
                  <a:gd name="T28" fmla="*/ 5 w 93"/>
                  <a:gd name="T29" fmla="*/ 24 h 63"/>
                  <a:gd name="T30" fmla="*/ 1 w 93"/>
                  <a:gd name="T31" fmla="*/ 13 h 63"/>
                  <a:gd name="T32" fmla="*/ 4 w 93"/>
                  <a:gd name="T33" fmla="*/ 5 h 63"/>
                  <a:gd name="T34" fmla="*/ 11 w 93"/>
                  <a:gd name="T35" fmla="*/ 0 h 63"/>
                  <a:gd name="T36" fmla="*/ 16 w 93"/>
                  <a:gd name="T37" fmla="*/ 8 h 63"/>
                  <a:gd name="T38" fmla="*/ 21 w 93"/>
                  <a:gd name="T39" fmla="*/ 6 h 63"/>
                  <a:gd name="T40" fmla="*/ 21 w 93"/>
                  <a:gd name="T41" fmla="*/ 0 h 63"/>
                  <a:gd name="T42" fmla="*/ 29 w 93"/>
                  <a:gd name="T43" fmla="*/ 1 h 63"/>
                  <a:gd name="T44" fmla="*/ 39 w 93"/>
                  <a:gd name="T45" fmla="*/ 10 h 63"/>
                  <a:gd name="T46" fmla="*/ 58 w 93"/>
                  <a:gd name="T47" fmla="*/ 10 h 63"/>
                  <a:gd name="T48" fmla="*/ 69 w 93"/>
                  <a:gd name="T49" fmla="*/ 5 h 63"/>
                  <a:gd name="T50" fmla="*/ 75 w 93"/>
                  <a:gd name="T51" fmla="*/ 4 h 63"/>
                  <a:gd name="T52" fmla="*/ 80 w 93"/>
                  <a:gd name="T53" fmla="*/ 7 h 63"/>
                  <a:gd name="T54" fmla="*/ 85 w 93"/>
                  <a:gd name="T55" fmla="*/ 4 h 63"/>
                  <a:gd name="T56" fmla="*/ 90 w 93"/>
                  <a:gd name="T5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3" h="63">
                    <a:moveTo>
                      <a:pt x="90" y="5"/>
                    </a:moveTo>
                    <a:cubicBezTo>
                      <a:pt x="93" y="7"/>
                      <a:pt x="84" y="17"/>
                      <a:pt x="83" y="19"/>
                    </a:cubicBezTo>
                    <a:cubicBezTo>
                      <a:pt x="80" y="23"/>
                      <a:pt x="79" y="29"/>
                      <a:pt x="78" y="31"/>
                    </a:cubicBezTo>
                    <a:cubicBezTo>
                      <a:pt x="78" y="33"/>
                      <a:pt x="77" y="37"/>
                      <a:pt x="78" y="38"/>
                    </a:cubicBezTo>
                    <a:cubicBezTo>
                      <a:pt x="80" y="38"/>
                      <a:pt x="82" y="39"/>
                      <a:pt x="83" y="41"/>
                    </a:cubicBezTo>
                    <a:cubicBezTo>
                      <a:pt x="83" y="42"/>
                      <a:pt x="83" y="47"/>
                      <a:pt x="84" y="49"/>
                    </a:cubicBezTo>
                    <a:cubicBezTo>
                      <a:pt x="84" y="50"/>
                      <a:pt x="80" y="50"/>
                      <a:pt x="79" y="53"/>
                    </a:cubicBezTo>
                    <a:cubicBezTo>
                      <a:pt x="77" y="56"/>
                      <a:pt x="79" y="61"/>
                      <a:pt x="78" y="62"/>
                    </a:cubicBezTo>
                    <a:cubicBezTo>
                      <a:pt x="77" y="63"/>
                      <a:pt x="74" y="63"/>
                      <a:pt x="73" y="63"/>
                    </a:cubicBezTo>
                    <a:cubicBezTo>
                      <a:pt x="72" y="62"/>
                      <a:pt x="71" y="61"/>
                      <a:pt x="67" y="59"/>
                    </a:cubicBezTo>
                    <a:cubicBezTo>
                      <a:pt x="64" y="58"/>
                      <a:pt x="60" y="57"/>
                      <a:pt x="58" y="55"/>
                    </a:cubicBezTo>
                    <a:cubicBezTo>
                      <a:pt x="56" y="54"/>
                      <a:pt x="57" y="48"/>
                      <a:pt x="52" y="45"/>
                    </a:cubicBezTo>
                    <a:cubicBezTo>
                      <a:pt x="47" y="43"/>
                      <a:pt x="44" y="45"/>
                      <a:pt x="41" y="44"/>
                    </a:cubicBezTo>
                    <a:cubicBezTo>
                      <a:pt x="39" y="43"/>
                      <a:pt x="19" y="25"/>
                      <a:pt x="14" y="25"/>
                    </a:cubicBezTo>
                    <a:cubicBezTo>
                      <a:pt x="8" y="24"/>
                      <a:pt x="7" y="26"/>
                      <a:pt x="5" y="24"/>
                    </a:cubicBezTo>
                    <a:cubicBezTo>
                      <a:pt x="3" y="22"/>
                      <a:pt x="1" y="16"/>
                      <a:pt x="1" y="13"/>
                    </a:cubicBezTo>
                    <a:cubicBezTo>
                      <a:pt x="0" y="11"/>
                      <a:pt x="2" y="6"/>
                      <a:pt x="4" y="5"/>
                    </a:cubicBezTo>
                    <a:cubicBezTo>
                      <a:pt x="6" y="4"/>
                      <a:pt x="9" y="0"/>
                      <a:pt x="11" y="0"/>
                    </a:cubicBezTo>
                    <a:cubicBezTo>
                      <a:pt x="13" y="0"/>
                      <a:pt x="14" y="8"/>
                      <a:pt x="16" y="8"/>
                    </a:cubicBezTo>
                    <a:cubicBezTo>
                      <a:pt x="18" y="8"/>
                      <a:pt x="21" y="6"/>
                      <a:pt x="21" y="6"/>
                    </a:cubicBezTo>
                    <a:cubicBezTo>
                      <a:pt x="21" y="6"/>
                      <a:pt x="20" y="1"/>
                      <a:pt x="21" y="0"/>
                    </a:cubicBezTo>
                    <a:cubicBezTo>
                      <a:pt x="23" y="0"/>
                      <a:pt x="27" y="0"/>
                      <a:pt x="29" y="1"/>
                    </a:cubicBezTo>
                    <a:cubicBezTo>
                      <a:pt x="32" y="2"/>
                      <a:pt x="36" y="10"/>
                      <a:pt x="39" y="10"/>
                    </a:cubicBezTo>
                    <a:cubicBezTo>
                      <a:pt x="42" y="10"/>
                      <a:pt x="53" y="10"/>
                      <a:pt x="58" y="10"/>
                    </a:cubicBezTo>
                    <a:cubicBezTo>
                      <a:pt x="63" y="10"/>
                      <a:pt x="67" y="5"/>
                      <a:pt x="69" y="5"/>
                    </a:cubicBezTo>
                    <a:cubicBezTo>
                      <a:pt x="70" y="5"/>
                      <a:pt x="73" y="4"/>
                      <a:pt x="75" y="4"/>
                    </a:cubicBezTo>
                    <a:cubicBezTo>
                      <a:pt x="76" y="4"/>
                      <a:pt x="78" y="8"/>
                      <a:pt x="80" y="7"/>
                    </a:cubicBezTo>
                    <a:cubicBezTo>
                      <a:pt x="82" y="7"/>
                      <a:pt x="83" y="5"/>
                      <a:pt x="85" y="4"/>
                    </a:cubicBezTo>
                    <a:cubicBezTo>
                      <a:pt x="87" y="4"/>
                      <a:pt x="88" y="4"/>
                      <a:pt x="90" y="5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420"/>
              <p:cNvSpPr>
                <a:spLocks/>
              </p:cNvSpPr>
              <p:nvPr/>
            </p:nvSpPr>
            <p:spPr bwMode="auto">
              <a:xfrm>
                <a:off x="2233" y="2666"/>
                <a:ext cx="568" cy="647"/>
              </a:xfrm>
              <a:custGeom>
                <a:avLst/>
                <a:gdLst>
                  <a:gd name="T0" fmla="*/ 106 w 304"/>
                  <a:gd name="T1" fmla="*/ 3 h 347"/>
                  <a:gd name="T2" fmla="*/ 129 w 304"/>
                  <a:gd name="T3" fmla="*/ 0 h 347"/>
                  <a:gd name="T4" fmla="*/ 153 w 304"/>
                  <a:gd name="T5" fmla="*/ 13 h 347"/>
                  <a:gd name="T6" fmla="*/ 182 w 304"/>
                  <a:gd name="T7" fmla="*/ 26 h 347"/>
                  <a:gd name="T8" fmla="*/ 180 w 304"/>
                  <a:gd name="T9" fmla="*/ 43 h 347"/>
                  <a:gd name="T10" fmla="*/ 168 w 304"/>
                  <a:gd name="T11" fmla="*/ 55 h 347"/>
                  <a:gd name="T12" fmla="*/ 146 w 304"/>
                  <a:gd name="T13" fmla="*/ 71 h 347"/>
                  <a:gd name="T14" fmla="*/ 146 w 304"/>
                  <a:gd name="T15" fmla="*/ 85 h 347"/>
                  <a:gd name="T16" fmla="*/ 145 w 304"/>
                  <a:gd name="T17" fmla="*/ 108 h 347"/>
                  <a:gd name="T18" fmla="*/ 173 w 304"/>
                  <a:gd name="T19" fmla="*/ 132 h 347"/>
                  <a:gd name="T20" fmla="*/ 205 w 304"/>
                  <a:gd name="T21" fmla="*/ 191 h 347"/>
                  <a:gd name="T22" fmla="*/ 239 w 304"/>
                  <a:gd name="T23" fmla="*/ 198 h 347"/>
                  <a:gd name="T24" fmla="*/ 232 w 304"/>
                  <a:gd name="T25" fmla="*/ 211 h 347"/>
                  <a:gd name="T26" fmla="*/ 277 w 304"/>
                  <a:gd name="T27" fmla="*/ 240 h 347"/>
                  <a:gd name="T28" fmla="*/ 293 w 304"/>
                  <a:gd name="T29" fmla="*/ 253 h 347"/>
                  <a:gd name="T30" fmla="*/ 301 w 304"/>
                  <a:gd name="T31" fmla="*/ 279 h 347"/>
                  <a:gd name="T32" fmla="*/ 289 w 304"/>
                  <a:gd name="T33" fmla="*/ 271 h 347"/>
                  <a:gd name="T34" fmla="*/ 276 w 304"/>
                  <a:gd name="T35" fmla="*/ 260 h 347"/>
                  <a:gd name="T36" fmla="*/ 253 w 304"/>
                  <a:gd name="T37" fmla="*/ 263 h 347"/>
                  <a:gd name="T38" fmla="*/ 246 w 304"/>
                  <a:gd name="T39" fmla="*/ 279 h 347"/>
                  <a:gd name="T40" fmla="*/ 264 w 304"/>
                  <a:gd name="T41" fmla="*/ 292 h 347"/>
                  <a:gd name="T42" fmla="*/ 266 w 304"/>
                  <a:gd name="T43" fmla="*/ 307 h 347"/>
                  <a:gd name="T44" fmla="*/ 252 w 304"/>
                  <a:gd name="T45" fmla="*/ 312 h 347"/>
                  <a:gd name="T46" fmla="*/ 246 w 304"/>
                  <a:gd name="T47" fmla="*/ 330 h 347"/>
                  <a:gd name="T48" fmla="*/ 234 w 304"/>
                  <a:gd name="T49" fmla="*/ 339 h 347"/>
                  <a:gd name="T50" fmla="*/ 219 w 304"/>
                  <a:gd name="T51" fmla="*/ 345 h 347"/>
                  <a:gd name="T52" fmla="*/ 224 w 304"/>
                  <a:gd name="T53" fmla="*/ 332 h 347"/>
                  <a:gd name="T54" fmla="*/ 224 w 304"/>
                  <a:gd name="T55" fmla="*/ 319 h 347"/>
                  <a:gd name="T56" fmla="*/ 235 w 304"/>
                  <a:gd name="T57" fmla="*/ 315 h 347"/>
                  <a:gd name="T58" fmla="*/ 233 w 304"/>
                  <a:gd name="T59" fmla="*/ 303 h 347"/>
                  <a:gd name="T60" fmla="*/ 225 w 304"/>
                  <a:gd name="T61" fmla="*/ 274 h 347"/>
                  <a:gd name="T62" fmla="*/ 215 w 304"/>
                  <a:gd name="T63" fmla="*/ 269 h 347"/>
                  <a:gd name="T64" fmla="*/ 202 w 304"/>
                  <a:gd name="T65" fmla="*/ 258 h 347"/>
                  <a:gd name="T66" fmla="*/ 198 w 304"/>
                  <a:gd name="T67" fmla="*/ 242 h 347"/>
                  <a:gd name="T68" fmla="*/ 188 w 304"/>
                  <a:gd name="T69" fmla="*/ 238 h 347"/>
                  <a:gd name="T70" fmla="*/ 175 w 304"/>
                  <a:gd name="T71" fmla="*/ 226 h 347"/>
                  <a:gd name="T72" fmla="*/ 153 w 304"/>
                  <a:gd name="T73" fmla="*/ 218 h 347"/>
                  <a:gd name="T74" fmla="*/ 132 w 304"/>
                  <a:gd name="T75" fmla="*/ 197 h 347"/>
                  <a:gd name="T76" fmla="*/ 97 w 304"/>
                  <a:gd name="T77" fmla="*/ 153 h 347"/>
                  <a:gd name="T78" fmla="*/ 89 w 304"/>
                  <a:gd name="T79" fmla="*/ 132 h 347"/>
                  <a:gd name="T80" fmla="*/ 73 w 304"/>
                  <a:gd name="T81" fmla="*/ 103 h 347"/>
                  <a:gd name="T82" fmla="*/ 47 w 304"/>
                  <a:gd name="T83" fmla="*/ 87 h 347"/>
                  <a:gd name="T84" fmla="*/ 31 w 304"/>
                  <a:gd name="T85" fmla="*/ 102 h 347"/>
                  <a:gd name="T86" fmla="*/ 11 w 304"/>
                  <a:gd name="T87" fmla="*/ 106 h 347"/>
                  <a:gd name="T88" fmla="*/ 21 w 304"/>
                  <a:gd name="T89" fmla="*/ 91 h 347"/>
                  <a:gd name="T90" fmla="*/ 2 w 304"/>
                  <a:gd name="T91" fmla="*/ 55 h 347"/>
                  <a:gd name="T92" fmla="*/ 7 w 304"/>
                  <a:gd name="T93" fmla="*/ 29 h 347"/>
                  <a:gd name="T94" fmla="*/ 25 w 304"/>
                  <a:gd name="T95" fmla="*/ 25 h 347"/>
                  <a:gd name="T96" fmla="*/ 48 w 304"/>
                  <a:gd name="T97" fmla="*/ 9 h 347"/>
                  <a:gd name="T98" fmla="*/ 57 w 304"/>
                  <a:gd name="T99" fmla="*/ 22 h 347"/>
                  <a:gd name="T100" fmla="*/ 68 w 304"/>
                  <a:gd name="T101" fmla="*/ 33 h 347"/>
                  <a:gd name="T102" fmla="*/ 87 w 304"/>
                  <a:gd name="T103" fmla="*/ 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4" h="347">
                    <a:moveTo>
                      <a:pt x="97" y="16"/>
                    </a:moveTo>
                    <a:cubicBezTo>
                      <a:pt x="101" y="14"/>
                      <a:pt x="105" y="8"/>
                      <a:pt x="106" y="3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20" y="8"/>
                      <a:pt x="129" y="0"/>
                      <a:pt x="129" y="0"/>
                    </a:cubicBezTo>
                    <a:cubicBezTo>
                      <a:pt x="129" y="0"/>
                      <a:pt x="144" y="0"/>
                      <a:pt x="147" y="1"/>
                    </a:cubicBezTo>
                    <a:cubicBezTo>
                      <a:pt x="151" y="1"/>
                      <a:pt x="148" y="11"/>
                      <a:pt x="153" y="13"/>
                    </a:cubicBezTo>
                    <a:cubicBezTo>
                      <a:pt x="158" y="14"/>
                      <a:pt x="174" y="21"/>
                      <a:pt x="174" y="21"/>
                    </a:cubicBezTo>
                    <a:cubicBezTo>
                      <a:pt x="182" y="26"/>
                      <a:pt x="182" y="26"/>
                      <a:pt x="182" y="26"/>
                    </a:cubicBezTo>
                    <a:cubicBezTo>
                      <a:pt x="179" y="27"/>
                      <a:pt x="179" y="29"/>
                      <a:pt x="180" y="32"/>
                    </a:cubicBezTo>
                    <a:cubicBezTo>
                      <a:pt x="181" y="36"/>
                      <a:pt x="180" y="43"/>
                      <a:pt x="180" y="43"/>
                    </a:cubicBezTo>
                    <a:cubicBezTo>
                      <a:pt x="179" y="53"/>
                      <a:pt x="179" y="53"/>
                      <a:pt x="179" y="53"/>
                    </a:cubicBezTo>
                    <a:cubicBezTo>
                      <a:pt x="176" y="53"/>
                      <a:pt x="171" y="54"/>
                      <a:pt x="168" y="55"/>
                    </a:cubicBezTo>
                    <a:cubicBezTo>
                      <a:pt x="165" y="56"/>
                      <a:pt x="151" y="60"/>
                      <a:pt x="148" y="62"/>
                    </a:cubicBezTo>
                    <a:cubicBezTo>
                      <a:pt x="146" y="64"/>
                      <a:pt x="145" y="70"/>
                      <a:pt x="146" y="71"/>
                    </a:cubicBezTo>
                    <a:cubicBezTo>
                      <a:pt x="146" y="73"/>
                      <a:pt x="151" y="77"/>
                      <a:pt x="151" y="79"/>
                    </a:cubicBezTo>
                    <a:cubicBezTo>
                      <a:pt x="150" y="81"/>
                      <a:pt x="148" y="85"/>
                      <a:pt x="146" y="85"/>
                    </a:cubicBezTo>
                    <a:cubicBezTo>
                      <a:pt x="145" y="85"/>
                      <a:pt x="142" y="84"/>
                      <a:pt x="142" y="88"/>
                    </a:cubicBezTo>
                    <a:cubicBezTo>
                      <a:pt x="141" y="91"/>
                      <a:pt x="143" y="106"/>
                      <a:pt x="145" y="108"/>
                    </a:cubicBezTo>
                    <a:cubicBezTo>
                      <a:pt x="147" y="110"/>
                      <a:pt x="157" y="119"/>
                      <a:pt x="161" y="122"/>
                    </a:cubicBezTo>
                    <a:cubicBezTo>
                      <a:pt x="164" y="125"/>
                      <a:pt x="172" y="130"/>
                      <a:pt x="173" y="132"/>
                    </a:cubicBezTo>
                    <a:cubicBezTo>
                      <a:pt x="175" y="135"/>
                      <a:pt x="180" y="158"/>
                      <a:pt x="181" y="163"/>
                    </a:cubicBezTo>
                    <a:cubicBezTo>
                      <a:pt x="183" y="168"/>
                      <a:pt x="201" y="189"/>
                      <a:pt x="205" y="191"/>
                    </a:cubicBezTo>
                    <a:cubicBezTo>
                      <a:pt x="208" y="194"/>
                      <a:pt x="215" y="197"/>
                      <a:pt x="221" y="197"/>
                    </a:cubicBezTo>
                    <a:cubicBezTo>
                      <a:pt x="228" y="197"/>
                      <a:pt x="237" y="197"/>
                      <a:pt x="239" y="198"/>
                    </a:cubicBezTo>
                    <a:cubicBezTo>
                      <a:pt x="241" y="199"/>
                      <a:pt x="243" y="203"/>
                      <a:pt x="241" y="205"/>
                    </a:cubicBezTo>
                    <a:cubicBezTo>
                      <a:pt x="240" y="206"/>
                      <a:pt x="232" y="207"/>
                      <a:pt x="232" y="211"/>
                    </a:cubicBezTo>
                    <a:cubicBezTo>
                      <a:pt x="232" y="214"/>
                      <a:pt x="253" y="227"/>
                      <a:pt x="260" y="229"/>
                    </a:cubicBezTo>
                    <a:cubicBezTo>
                      <a:pt x="267" y="231"/>
                      <a:pt x="273" y="238"/>
                      <a:pt x="277" y="240"/>
                    </a:cubicBezTo>
                    <a:cubicBezTo>
                      <a:pt x="280" y="242"/>
                      <a:pt x="285" y="245"/>
                      <a:pt x="289" y="246"/>
                    </a:cubicBezTo>
                    <a:cubicBezTo>
                      <a:pt x="292" y="248"/>
                      <a:pt x="290" y="251"/>
                      <a:pt x="293" y="253"/>
                    </a:cubicBezTo>
                    <a:cubicBezTo>
                      <a:pt x="297" y="256"/>
                      <a:pt x="304" y="263"/>
                      <a:pt x="304" y="267"/>
                    </a:cubicBezTo>
                    <a:cubicBezTo>
                      <a:pt x="304" y="270"/>
                      <a:pt x="301" y="277"/>
                      <a:pt x="301" y="279"/>
                    </a:cubicBezTo>
                    <a:cubicBezTo>
                      <a:pt x="301" y="281"/>
                      <a:pt x="297" y="281"/>
                      <a:pt x="295" y="279"/>
                    </a:cubicBezTo>
                    <a:cubicBezTo>
                      <a:pt x="293" y="277"/>
                      <a:pt x="289" y="275"/>
                      <a:pt x="289" y="271"/>
                    </a:cubicBezTo>
                    <a:cubicBezTo>
                      <a:pt x="289" y="267"/>
                      <a:pt x="287" y="264"/>
                      <a:pt x="286" y="262"/>
                    </a:cubicBezTo>
                    <a:cubicBezTo>
                      <a:pt x="285" y="261"/>
                      <a:pt x="280" y="262"/>
                      <a:pt x="276" y="260"/>
                    </a:cubicBezTo>
                    <a:cubicBezTo>
                      <a:pt x="272" y="258"/>
                      <a:pt x="268" y="252"/>
                      <a:pt x="265" y="252"/>
                    </a:cubicBezTo>
                    <a:cubicBezTo>
                      <a:pt x="262" y="251"/>
                      <a:pt x="255" y="259"/>
                      <a:pt x="253" y="263"/>
                    </a:cubicBezTo>
                    <a:cubicBezTo>
                      <a:pt x="252" y="267"/>
                      <a:pt x="251" y="270"/>
                      <a:pt x="249" y="272"/>
                    </a:cubicBezTo>
                    <a:cubicBezTo>
                      <a:pt x="249" y="274"/>
                      <a:pt x="246" y="275"/>
                      <a:pt x="246" y="279"/>
                    </a:cubicBezTo>
                    <a:cubicBezTo>
                      <a:pt x="246" y="282"/>
                      <a:pt x="250" y="284"/>
                      <a:pt x="254" y="284"/>
                    </a:cubicBezTo>
                    <a:cubicBezTo>
                      <a:pt x="257" y="284"/>
                      <a:pt x="262" y="290"/>
                      <a:pt x="264" y="292"/>
                    </a:cubicBezTo>
                    <a:cubicBezTo>
                      <a:pt x="266" y="295"/>
                      <a:pt x="263" y="298"/>
                      <a:pt x="263" y="301"/>
                    </a:cubicBezTo>
                    <a:cubicBezTo>
                      <a:pt x="264" y="304"/>
                      <a:pt x="265" y="305"/>
                      <a:pt x="266" y="307"/>
                    </a:cubicBezTo>
                    <a:cubicBezTo>
                      <a:pt x="267" y="308"/>
                      <a:pt x="264" y="313"/>
                      <a:pt x="262" y="312"/>
                    </a:cubicBezTo>
                    <a:cubicBezTo>
                      <a:pt x="261" y="311"/>
                      <a:pt x="257" y="309"/>
                      <a:pt x="252" y="312"/>
                    </a:cubicBezTo>
                    <a:cubicBezTo>
                      <a:pt x="246" y="316"/>
                      <a:pt x="247" y="316"/>
                      <a:pt x="247" y="321"/>
                    </a:cubicBezTo>
                    <a:cubicBezTo>
                      <a:pt x="247" y="326"/>
                      <a:pt x="248" y="328"/>
                      <a:pt x="246" y="330"/>
                    </a:cubicBezTo>
                    <a:cubicBezTo>
                      <a:pt x="244" y="332"/>
                      <a:pt x="241" y="331"/>
                      <a:pt x="239" y="333"/>
                    </a:cubicBezTo>
                    <a:cubicBezTo>
                      <a:pt x="237" y="336"/>
                      <a:pt x="235" y="336"/>
                      <a:pt x="234" y="339"/>
                    </a:cubicBezTo>
                    <a:cubicBezTo>
                      <a:pt x="233" y="342"/>
                      <a:pt x="233" y="346"/>
                      <a:pt x="231" y="346"/>
                    </a:cubicBezTo>
                    <a:cubicBezTo>
                      <a:pt x="228" y="347"/>
                      <a:pt x="221" y="347"/>
                      <a:pt x="219" y="345"/>
                    </a:cubicBezTo>
                    <a:cubicBezTo>
                      <a:pt x="217" y="342"/>
                      <a:pt x="218" y="336"/>
                      <a:pt x="219" y="335"/>
                    </a:cubicBezTo>
                    <a:cubicBezTo>
                      <a:pt x="221" y="334"/>
                      <a:pt x="223" y="334"/>
                      <a:pt x="224" y="332"/>
                    </a:cubicBezTo>
                    <a:cubicBezTo>
                      <a:pt x="225" y="331"/>
                      <a:pt x="229" y="325"/>
                      <a:pt x="227" y="324"/>
                    </a:cubicBezTo>
                    <a:cubicBezTo>
                      <a:pt x="226" y="322"/>
                      <a:pt x="224" y="320"/>
                      <a:pt x="224" y="319"/>
                    </a:cubicBezTo>
                    <a:cubicBezTo>
                      <a:pt x="224" y="318"/>
                      <a:pt x="229" y="316"/>
                      <a:pt x="231" y="316"/>
                    </a:cubicBezTo>
                    <a:cubicBezTo>
                      <a:pt x="232" y="316"/>
                      <a:pt x="233" y="317"/>
                      <a:pt x="235" y="315"/>
                    </a:cubicBezTo>
                    <a:cubicBezTo>
                      <a:pt x="237" y="314"/>
                      <a:pt x="239" y="311"/>
                      <a:pt x="237" y="308"/>
                    </a:cubicBezTo>
                    <a:cubicBezTo>
                      <a:pt x="234" y="306"/>
                      <a:pt x="233" y="306"/>
                      <a:pt x="233" y="303"/>
                    </a:cubicBezTo>
                    <a:cubicBezTo>
                      <a:pt x="233" y="300"/>
                      <a:pt x="231" y="290"/>
                      <a:pt x="229" y="287"/>
                    </a:cubicBezTo>
                    <a:cubicBezTo>
                      <a:pt x="227" y="283"/>
                      <a:pt x="226" y="278"/>
                      <a:pt x="225" y="274"/>
                    </a:cubicBezTo>
                    <a:cubicBezTo>
                      <a:pt x="225" y="269"/>
                      <a:pt x="223" y="265"/>
                      <a:pt x="220" y="266"/>
                    </a:cubicBezTo>
                    <a:cubicBezTo>
                      <a:pt x="216" y="266"/>
                      <a:pt x="218" y="270"/>
                      <a:pt x="215" y="269"/>
                    </a:cubicBezTo>
                    <a:cubicBezTo>
                      <a:pt x="212" y="269"/>
                      <a:pt x="213" y="270"/>
                      <a:pt x="210" y="267"/>
                    </a:cubicBezTo>
                    <a:cubicBezTo>
                      <a:pt x="207" y="264"/>
                      <a:pt x="202" y="262"/>
                      <a:pt x="202" y="258"/>
                    </a:cubicBezTo>
                    <a:cubicBezTo>
                      <a:pt x="202" y="255"/>
                      <a:pt x="205" y="255"/>
                      <a:pt x="204" y="252"/>
                    </a:cubicBezTo>
                    <a:cubicBezTo>
                      <a:pt x="203" y="249"/>
                      <a:pt x="200" y="242"/>
                      <a:pt x="198" y="242"/>
                    </a:cubicBezTo>
                    <a:cubicBezTo>
                      <a:pt x="196" y="243"/>
                      <a:pt x="188" y="248"/>
                      <a:pt x="186" y="245"/>
                    </a:cubicBezTo>
                    <a:cubicBezTo>
                      <a:pt x="184" y="243"/>
                      <a:pt x="191" y="241"/>
                      <a:pt x="188" y="238"/>
                    </a:cubicBezTo>
                    <a:cubicBezTo>
                      <a:pt x="185" y="235"/>
                      <a:pt x="184" y="236"/>
                      <a:pt x="181" y="236"/>
                    </a:cubicBezTo>
                    <a:cubicBezTo>
                      <a:pt x="177" y="236"/>
                      <a:pt x="178" y="231"/>
                      <a:pt x="175" y="226"/>
                    </a:cubicBezTo>
                    <a:cubicBezTo>
                      <a:pt x="173" y="221"/>
                      <a:pt x="168" y="218"/>
                      <a:pt x="163" y="218"/>
                    </a:cubicBezTo>
                    <a:cubicBezTo>
                      <a:pt x="159" y="217"/>
                      <a:pt x="154" y="217"/>
                      <a:pt x="153" y="218"/>
                    </a:cubicBezTo>
                    <a:cubicBezTo>
                      <a:pt x="152" y="218"/>
                      <a:pt x="151" y="214"/>
                      <a:pt x="145" y="211"/>
                    </a:cubicBezTo>
                    <a:cubicBezTo>
                      <a:pt x="140" y="207"/>
                      <a:pt x="135" y="203"/>
                      <a:pt x="132" y="197"/>
                    </a:cubicBezTo>
                    <a:cubicBezTo>
                      <a:pt x="129" y="192"/>
                      <a:pt x="115" y="173"/>
                      <a:pt x="113" y="172"/>
                    </a:cubicBezTo>
                    <a:cubicBezTo>
                      <a:pt x="111" y="171"/>
                      <a:pt x="99" y="156"/>
                      <a:pt x="97" y="153"/>
                    </a:cubicBezTo>
                    <a:cubicBezTo>
                      <a:pt x="93" y="150"/>
                      <a:pt x="89" y="152"/>
                      <a:pt x="88" y="148"/>
                    </a:cubicBezTo>
                    <a:cubicBezTo>
                      <a:pt x="87" y="143"/>
                      <a:pt x="91" y="140"/>
                      <a:pt x="89" y="132"/>
                    </a:cubicBezTo>
                    <a:cubicBezTo>
                      <a:pt x="87" y="123"/>
                      <a:pt x="88" y="112"/>
                      <a:pt x="85" y="108"/>
                    </a:cubicBezTo>
                    <a:cubicBezTo>
                      <a:pt x="81" y="105"/>
                      <a:pt x="76" y="107"/>
                      <a:pt x="73" y="103"/>
                    </a:cubicBezTo>
                    <a:cubicBezTo>
                      <a:pt x="70" y="98"/>
                      <a:pt x="64" y="93"/>
                      <a:pt x="59" y="90"/>
                    </a:cubicBezTo>
                    <a:cubicBezTo>
                      <a:pt x="55" y="88"/>
                      <a:pt x="51" y="86"/>
                      <a:pt x="47" y="87"/>
                    </a:cubicBezTo>
                    <a:cubicBezTo>
                      <a:pt x="43" y="88"/>
                      <a:pt x="43" y="89"/>
                      <a:pt x="39" y="94"/>
                    </a:cubicBezTo>
                    <a:cubicBezTo>
                      <a:pt x="35" y="98"/>
                      <a:pt x="34" y="100"/>
                      <a:pt x="31" y="102"/>
                    </a:cubicBezTo>
                    <a:cubicBezTo>
                      <a:pt x="27" y="104"/>
                      <a:pt x="17" y="105"/>
                      <a:pt x="13" y="106"/>
                    </a:cubicBezTo>
                    <a:cubicBezTo>
                      <a:pt x="12" y="106"/>
                      <a:pt x="12" y="106"/>
                      <a:pt x="11" y="106"/>
                    </a:cubicBezTo>
                    <a:cubicBezTo>
                      <a:pt x="11" y="104"/>
                      <a:pt x="12" y="103"/>
                      <a:pt x="13" y="102"/>
                    </a:cubicBezTo>
                    <a:cubicBezTo>
                      <a:pt x="17" y="99"/>
                      <a:pt x="26" y="94"/>
                      <a:pt x="21" y="91"/>
                    </a:cubicBezTo>
                    <a:cubicBezTo>
                      <a:pt x="16" y="87"/>
                      <a:pt x="3" y="88"/>
                      <a:pt x="2" y="80"/>
                    </a:cubicBezTo>
                    <a:cubicBezTo>
                      <a:pt x="2" y="72"/>
                      <a:pt x="0" y="59"/>
                      <a:pt x="2" y="55"/>
                    </a:cubicBezTo>
                    <a:cubicBezTo>
                      <a:pt x="5" y="51"/>
                      <a:pt x="15" y="47"/>
                      <a:pt x="14" y="44"/>
                    </a:cubicBezTo>
                    <a:cubicBezTo>
                      <a:pt x="14" y="41"/>
                      <a:pt x="6" y="31"/>
                      <a:pt x="7" y="29"/>
                    </a:cubicBezTo>
                    <a:cubicBezTo>
                      <a:pt x="8" y="26"/>
                      <a:pt x="16" y="27"/>
                      <a:pt x="16" y="2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9" y="25"/>
                      <a:pt x="33" y="26"/>
                      <a:pt x="35" y="24"/>
                    </a:cubicBezTo>
                    <a:cubicBezTo>
                      <a:pt x="37" y="22"/>
                      <a:pt x="45" y="9"/>
                      <a:pt x="48" y="9"/>
                    </a:cubicBezTo>
                    <a:cubicBezTo>
                      <a:pt x="51" y="9"/>
                      <a:pt x="52" y="10"/>
                      <a:pt x="55" y="11"/>
                    </a:cubicBezTo>
                    <a:cubicBezTo>
                      <a:pt x="57" y="12"/>
                      <a:pt x="55" y="18"/>
                      <a:pt x="57" y="22"/>
                    </a:cubicBezTo>
                    <a:cubicBezTo>
                      <a:pt x="57" y="25"/>
                      <a:pt x="59" y="36"/>
                      <a:pt x="61" y="36"/>
                    </a:cubicBezTo>
                    <a:cubicBezTo>
                      <a:pt x="63" y="36"/>
                      <a:pt x="68" y="33"/>
                      <a:pt x="68" y="33"/>
                    </a:cubicBezTo>
                    <a:cubicBezTo>
                      <a:pt x="68" y="33"/>
                      <a:pt x="73" y="11"/>
                      <a:pt x="75" y="12"/>
                    </a:cubicBezTo>
                    <a:cubicBezTo>
                      <a:pt x="78" y="13"/>
                      <a:pt x="85" y="21"/>
                      <a:pt x="87" y="20"/>
                    </a:cubicBezTo>
                    <a:cubicBezTo>
                      <a:pt x="89" y="18"/>
                      <a:pt x="93" y="18"/>
                      <a:pt x="97" y="1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421"/>
              <p:cNvSpPr>
                <a:spLocks/>
              </p:cNvSpPr>
              <p:nvPr/>
            </p:nvSpPr>
            <p:spPr bwMode="auto">
              <a:xfrm>
                <a:off x="2256" y="3050"/>
                <a:ext cx="86" cy="160"/>
              </a:xfrm>
              <a:custGeom>
                <a:avLst/>
                <a:gdLst>
                  <a:gd name="T0" fmla="*/ 44 w 46"/>
                  <a:gd name="T1" fmla="*/ 9 h 86"/>
                  <a:gd name="T2" fmla="*/ 46 w 46"/>
                  <a:gd name="T3" fmla="*/ 29 h 86"/>
                  <a:gd name="T4" fmla="*/ 39 w 46"/>
                  <a:gd name="T5" fmla="*/ 37 h 86"/>
                  <a:gd name="T6" fmla="*/ 42 w 46"/>
                  <a:gd name="T7" fmla="*/ 50 h 86"/>
                  <a:gd name="T8" fmla="*/ 34 w 46"/>
                  <a:gd name="T9" fmla="*/ 79 h 86"/>
                  <a:gd name="T10" fmla="*/ 24 w 46"/>
                  <a:gd name="T11" fmla="*/ 73 h 86"/>
                  <a:gd name="T12" fmla="*/ 17 w 46"/>
                  <a:gd name="T13" fmla="*/ 83 h 86"/>
                  <a:gd name="T14" fmla="*/ 4 w 46"/>
                  <a:gd name="T15" fmla="*/ 83 h 86"/>
                  <a:gd name="T16" fmla="*/ 0 w 46"/>
                  <a:gd name="T17" fmla="*/ 73 h 86"/>
                  <a:gd name="T18" fmla="*/ 2 w 46"/>
                  <a:gd name="T19" fmla="*/ 59 h 86"/>
                  <a:gd name="T20" fmla="*/ 6 w 46"/>
                  <a:gd name="T21" fmla="*/ 32 h 86"/>
                  <a:gd name="T22" fmla="*/ 1 w 46"/>
                  <a:gd name="T23" fmla="*/ 17 h 86"/>
                  <a:gd name="T24" fmla="*/ 6 w 46"/>
                  <a:gd name="T25" fmla="*/ 3 h 86"/>
                  <a:gd name="T26" fmla="*/ 14 w 46"/>
                  <a:gd name="T27" fmla="*/ 11 h 86"/>
                  <a:gd name="T28" fmla="*/ 34 w 46"/>
                  <a:gd name="T29" fmla="*/ 0 h 86"/>
                  <a:gd name="T30" fmla="*/ 44 w 46"/>
                  <a:gd name="T31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86">
                    <a:moveTo>
                      <a:pt x="44" y="9"/>
                    </a:moveTo>
                    <a:cubicBezTo>
                      <a:pt x="46" y="17"/>
                      <a:pt x="46" y="24"/>
                      <a:pt x="46" y="29"/>
                    </a:cubicBezTo>
                    <a:cubicBezTo>
                      <a:pt x="46" y="33"/>
                      <a:pt x="39" y="33"/>
                      <a:pt x="39" y="37"/>
                    </a:cubicBezTo>
                    <a:cubicBezTo>
                      <a:pt x="39" y="41"/>
                      <a:pt x="44" y="44"/>
                      <a:pt x="42" y="50"/>
                    </a:cubicBezTo>
                    <a:cubicBezTo>
                      <a:pt x="40" y="56"/>
                      <a:pt x="37" y="79"/>
                      <a:pt x="34" y="79"/>
                    </a:cubicBezTo>
                    <a:cubicBezTo>
                      <a:pt x="32" y="80"/>
                      <a:pt x="28" y="73"/>
                      <a:pt x="24" y="73"/>
                    </a:cubicBezTo>
                    <a:cubicBezTo>
                      <a:pt x="14" y="72"/>
                      <a:pt x="22" y="83"/>
                      <a:pt x="17" y="83"/>
                    </a:cubicBezTo>
                    <a:cubicBezTo>
                      <a:pt x="12" y="83"/>
                      <a:pt x="9" y="86"/>
                      <a:pt x="4" y="83"/>
                    </a:cubicBezTo>
                    <a:cubicBezTo>
                      <a:pt x="0" y="81"/>
                      <a:pt x="0" y="73"/>
                      <a:pt x="0" y="7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5"/>
                      <a:pt x="7" y="38"/>
                      <a:pt x="6" y="32"/>
                    </a:cubicBezTo>
                    <a:cubicBezTo>
                      <a:pt x="6" y="26"/>
                      <a:pt x="1" y="17"/>
                      <a:pt x="1" y="17"/>
                    </a:cubicBezTo>
                    <a:cubicBezTo>
                      <a:pt x="1" y="17"/>
                      <a:pt x="2" y="5"/>
                      <a:pt x="6" y="3"/>
                    </a:cubicBezTo>
                    <a:cubicBezTo>
                      <a:pt x="11" y="2"/>
                      <a:pt x="8" y="13"/>
                      <a:pt x="14" y="11"/>
                    </a:cubicBezTo>
                    <a:cubicBezTo>
                      <a:pt x="20" y="9"/>
                      <a:pt x="29" y="0"/>
                      <a:pt x="34" y="0"/>
                    </a:cubicBezTo>
                    <a:cubicBezTo>
                      <a:pt x="38" y="0"/>
                      <a:pt x="41" y="2"/>
                      <a:pt x="44" y="9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" name="Group 423"/>
            <p:cNvGrpSpPr>
              <a:grpSpLocks/>
            </p:cNvGrpSpPr>
            <p:nvPr/>
          </p:nvGrpSpPr>
          <p:grpSpPr bwMode="auto">
            <a:xfrm>
              <a:off x="1748" y="2319"/>
              <a:ext cx="601" cy="718"/>
              <a:chOff x="1748" y="2319"/>
              <a:chExt cx="601" cy="718"/>
            </a:xfrm>
            <a:grpFill/>
          </p:grpSpPr>
          <p:sp>
            <p:nvSpPr>
              <p:cNvPr id="119" name="Freeform 424"/>
              <p:cNvSpPr>
                <a:spLocks/>
              </p:cNvSpPr>
              <p:nvPr/>
            </p:nvSpPr>
            <p:spPr bwMode="auto">
              <a:xfrm>
                <a:off x="2295" y="2925"/>
                <a:ext cx="54" cy="112"/>
              </a:xfrm>
              <a:custGeom>
                <a:avLst/>
                <a:gdLst>
                  <a:gd name="T0" fmla="*/ 27 w 29"/>
                  <a:gd name="T1" fmla="*/ 12 h 60"/>
                  <a:gd name="T2" fmla="*/ 27 w 29"/>
                  <a:gd name="T3" fmla="*/ 33 h 60"/>
                  <a:gd name="T4" fmla="*/ 21 w 29"/>
                  <a:gd name="T5" fmla="*/ 44 h 60"/>
                  <a:gd name="T6" fmla="*/ 13 w 29"/>
                  <a:gd name="T7" fmla="*/ 60 h 60"/>
                  <a:gd name="T8" fmla="*/ 5 w 29"/>
                  <a:gd name="T9" fmla="*/ 54 h 60"/>
                  <a:gd name="T10" fmla="*/ 2 w 29"/>
                  <a:gd name="T11" fmla="*/ 48 h 60"/>
                  <a:gd name="T12" fmla="*/ 7 w 29"/>
                  <a:gd name="T13" fmla="*/ 39 h 60"/>
                  <a:gd name="T14" fmla="*/ 1 w 29"/>
                  <a:gd name="T15" fmla="*/ 29 h 60"/>
                  <a:gd name="T16" fmla="*/ 9 w 29"/>
                  <a:gd name="T17" fmla="*/ 14 h 60"/>
                  <a:gd name="T18" fmla="*/ 18 w 29"/>
                  <a:gd name="T19" fmla="*/ 11 h 60"/>
                  <a:gd name="T20" fmla="*/ 23 w 29"/>
                  <a:gd name="T21" fmla="*/ 0 h 60"/>
                  <a:gd name="T22" fmla="*/ 27 w 29"/>
                  <a:gd name="T2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60">
                    <a:moveTo>
                      <a:pt x="27" y="12"/>
                    </a:moveTo>
                    <a:cubicBezTo>
                      <a:pt x="28" y="18"/>
                      <a:pt x="29" y="27"/>
                      <a:pt x="27" y="33"/>
                    </a:cubicBezTo>
                    <a:cubicBezTo>
                      <a:pt x="26" y="39"/>
                      <a:pt x="21" y="42"/>
                      <a:pt x="21" y="44"/>
                    </a:cubicBezTo>
                    <a:cubicBezTo>
                      <a:pt x="21" y="47"/>
                      <a:pt x="17" y="60"/>
                      <a:pt x="13" y="60"/>
                    </a:cubicBezTo>
                    <a:cubicBezTo>
                      <a:pt x="9" y="60"/>
                      <a:pt x="7" y="56"/>
                      <a:pt x="5" y="54"/>
                    </a:cubicBezTo>
                    <a:cubicBezTo>
                      <a:pt x="2" y="51"/>
                      <a:pt x="2" y="48"/>
                      <a:pt x="2" y="48"/>
                    </a:cubicBezTo>
                    <a:cubicBezTo>
                      <a:pt x="2" y="42"/>
                      <a:pt x="9" y="42"/>
                      <a:pt x="7" y="39"/>
                    </a:cubicBezTo>
                    <a:cubicBezTo>
                      <a:pt x="5" y="36"/>
                      <a:pt x="0" y="32"/>
                      <a:pt x="1" y="29"/>
                    </a:cubicBezTo>
                    <a:cubicBezTo>
                      <a:pt x="3" y="26"/>
                      <a:pt x="5" y="15"/>
                      <a:pt x="9" y="14"/>
                    </a:cubicBezTo>
                    <a:cubicBezTo>
                      <a:pt x="14" y="12"/>
                      <a:pt x="17" y="14"/>
                      <a:pt x="18" y="11"/>
                    </a:cubicBezTo>
                    <a:cubicBezTo>
                      <a:pt x="19" y="8"/>
                      <a:pt x="17" y="1"/>
                      <a:pt x="23" y="0"/>
                    </a:cubicBezTo>
                    <a:cubicBezTo>
                      <a:pt x="28" y="0"/>
                      <a:pt x="27" y="5"/>
                      <a:pt x="27" y="1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425"/>
              <p:cNvSpPr>
                <a:spLocks/>
              </p:cNvSpPr>
              <p:nvPr/>
            </p:nvSpPr>
            <p:spPr bwMode="auto">
              <a:xfrm>
                <a:off x="1748" y="2319"/>
                <a:ext cx="594" cy="589"/>
              </a:xfrm>
              <a:custGeom>
                <a:avLst/>
                <a:gdLst>
                  <a:gd name="T0" fmla="*/ 254 w 318"/>
                  <a:gd name="T1" fmla="*/ 181 h 316"/>
                  <a:gd name="T2" fmla="*/ 268 w 318"/>
                  <a:gd name="T3" fmla="*/ 191 h 316"/>
                  <a:gd name="T4" fmla="*/ 276 w 318"/>
                  <a:gd name="T5" fmla="*/ 209 h 316"/>
                  <a:gd name="T6" fmla="*/ 267 w 318"/>
                  <a:gd name="T7" fmla="*/ 215 h 316"/>
                  <a:gd name="T8" fmla="*/ 262 w 318"/>
                  <a:gd name="T9" fmla="*/ 241 h 316"/>
                  <a:gd name="T10" fmla="*/ 281 w 318"/>
                  <a:gd name="T11" fmla="*/ 277 h 316"/>
                  <a:gd name="T12" fmla="*/ 271 w 318"/>
                  <a:gd name="T13" fmla="*/ 292 h 316"/>
                  <a:gd name="T14" fmla="*/ 247 w 318"/>
                  <a:gd name="T15" fmla="*/ 309 h 316"/>
                  <a:gd name="T16" fmla="*/ 213 w 318"/>
                  <a:gd name="T17" fmla="*/ 302 h 316"/>
                  <a:gd name="T18" fmla="*/ 194 w 318"/>
                  <a:gd name="T19" fmla="*/ 293 h 316"/>
                  <a:gd name="T20" fmla="*/ 176 w 318"/>
                  <a:gd name="T21" fmla="*/ 285 h 316"/>
                  <a:gd name="T22" fmla="*/ 147 w 318"/>
                  <a:gd name="T23" fmla="*/ 311 h 316"/>
                  <a:gd name="T24" fmla="*/ 132 w 318"/>
                  <a:gd name="T25" fmla="*/ 315 h 316"/>
                  <a:gd name="T26" fmla="*/ 91 w 318"/>
                  <a:gd name="T27" fmla="*/ 286 h 316"/>
                  <a:gd name="T28" fmla="*/ 62 w 318"/>
                  <a:gd name="T29" fmla="*/ 284 h 316"/>
                  <a:gd name="T30" fmla="*/ 30 w 318"/>
                  <a:gd name="T31" fmla="*/ 250 h 316"/>
                  <a:gd name="T32" fmla="*/ 52 w 318"/>
                  <a:gd name="T33" fmla="*/ 211 h 316"/>
                  <a:gd name="T34" fmla="*/ 70 w 318"/>
                  <a:gd name="T35" fmla="*/ 189 h 316"/>
                  <a:gd name="T36" fmla="*/ 75 w 318"/>
                  <a:gd name="T37" fmla="*/ 187 h 316"/>
                  <a:gd name="T38" fmla="*/ 65 w 318"/>
                  <a:gd name="T39" fmla="*/ 167 h 316"/>
                  <a:gd name="T40" fmla="*/ 72 w 318"/>
                  <a:gd name="T41" fmla="*/ 164 h 316"/>
                  <a:gd name="T42" fmla="*/ 58 w 318"/>
                  <a:gd name="T43" fmla="*/ 139 h 316"/>
                  <a:gd name="T44" fmla="*/ 59 w 318"/>
                  <a:gd name="T45" fmla="*/ 117 h 316"/>
                  <a:gd name="T46" fmla="*/ 49 w 318"/>
                  <a:gd name="T47" fmla="*/ 101 h 316"/>
                  <a:gd name="T48" fmla="*/ 11 w 318"/>
                  <a:gd name="T49" fmla="*/ 74 h 316"/>
                  <a:gd name="T50" fmla="*/ 1 w 318"/>
                  <a:gd name="T51" fmla="*/ 59 h 316"/>
                  <a:gd name="T52" fmla="*/ 14 w 318"/>
                  <a:gd name="T53" fmla="*/ 52 h 316"/>
                  <a:gd name="T54" fmla="*/ 13 w 318"/>
                  <a:gd name="T55" fmla="*/ 41 h 316"/>
                  <a:gd name="T56" fmla="*/ 37 w 318"/>
                  <a:gd name="T57" fmla="*/ 47 h 316"/>
                  <a:gd name="T58" fmla="*/ 53 w 318"/>
                  <a:gd name="T59" fmla="*/ 43 h 316"/>
                  <a:gd name="T60" fmla="*/ 72 w 318"/>
                  <a:gd name="T61" fmla="*/ 58 h 316"/>
                  <a:gd name="T62" fmla="*/ 89 w 318"/>
                  <a:gd name="T63" fmla="*/ 53 h 316"/>
                  <a:gd name="T64" fmla="*/ 86 w 318"/>
                  <a:gd name="T65" fmla="*/ 33 h 316"/>
                  <a:gd name="T66" fmla="*/ 91 w 318"/>
                  <a:gd name="T67" fmla="*/ 20 h 316"/>
                  <a:gd name="T68" fmla="*/ 105 w 318"/>
                  <a:gd name="T69" fmla="*/ 27 h 316"/>
                  <a:gd name="T70" fmla="*/ 117 w 318"/>
                  <a:gd name="T71" fmla="*/ 43 h 316"/>
                  <a:gd name="T72" fmla="*/ 138 w 318"/>
                  <a:gd name="T73" fmla="*/ 47 h 316"/>
                  <a:gd name="T74" fmla="*/ 139 w 318"/>
                  <a:gd name="T75" fmla="*/ 36 h 316"/>
                  <a:gd name="T76" fmla="*/ 165 w 318"/>
                  <a:gd name="T77" fmla="*/ 32 h 316"/>
                  <a:gd name="T78" fmla="*/ 181 w 318"/>
                  <a:gd name="T79" fmla="*/ 2 h 316"/>
                  <a:gd name="T80" fmla="*/ 204 w 318"/>
                  <a:gd name="T81" fmla="*/ 0 h 316"/>
                  <a:gd name="T82" fmla="*/ 224 w 318"/>
                  <a:gd name="T83" fmla="*/ 33 h 316"/>
                  <a:gd name="T84" fmla="*/ 246 w 318"/>
                  <a:gd name="T85" fmla="*/ 53 h 316"/>
                  <a:gd name="T86" fmla="*/ 260 w 318"/>
                  <a:gd name="T87" fmla="*/ 77 h 316"/>
                  <a:gd name="T88" fmla="*/ 277 w 318"/>
                  <a:gd name="T89" fmla="*/ 84 h 316"/>
                  <a:gd name="T90" fmla="*/ 316 w 318"/>
                  <a:gd name="T91" fmla="*/ 106 h 316"/>
                  <a:gd name="T92" fmla="*/ 278 w 318"/>
                  <a:gd name="T93" fmla="*/ 154 h 316"/>
                  <a:gd name="T94" fmla="*/ 252 w 318"/>
                  <a:gd name="T95" fmla="*/ 18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8" h="316">
                    <a:moveTo>
                      <a:pt x="252" y="181"/>
                    </a:moveTo>
                    <a:cubicBezTo>
                      <a:pt x="253" y="181"/>
                      <a:pt x="257" y="177"/>
                      <a:pt x="254" y="181"/>
                    </a:cubicBezTo>
                    <a:cubicBezTo>
                      <a:pt x="250" y="185"/>
                      <a:pt x="248" y="189"/>
                      <a:pt x="252" y="193"/>
                    </a:cubicBezTo>
                    <a:cubicBezTo>
                      <a:pt x="256" y="198"/>
                      <a:pt x="266" y="189"/>
                      <a:pt x="268" y="191"/>
                    </a:cubicBezTo>
                    <a:cubicBezTo>
                      <a:pt x="271" y="192"/>
                      <a:pt x="272" y="201"/>
                      <a:pt x="275" y="207"/>
                    </a:cubicBezTo>
                    <a:cubicBezTo>
                      <a:pt x="275" y="208"/>
                      <a:pt x="276" y="208"/>
                      <a:pt x="276" y="209"/>
                    </a:cubicBezTo>
                    <a:cubicBezTo>
                      <a:pt x="276" y="209"/>
                      <a:pt x="276" y="209"/>
                      <a:pt x="276" y="209"/>
                    </a:cubicBezTo>
                    <a:cubicBezTo>
                      <a:pt x="276" y="213"/>
                      <a:pt x="268" y="212"/>
                      <a:pt x="267" y="215"/>
                    </a:cubicBezTo>
                    <a:cubicBezTo>
                      <a:pt x="266" y="217"/>
                      <a:pt x="274" y="227"/>
                      <a:pt x="274" y="230"/>
                    </a:cubicBezTo>
                    <a:cubicBezTo>
                      <a:pt x="275" y="233"/>
                      <a:pt x="265" y="237"/>
                      <a:pt x="262" y="241"/>
                    </a:cubicBezTo>
                    <a:cubicBezTo>
                      <a:pt x="260" y="245"/>
                      <a:pt x="262" y="258"/>
                      <a:pt x="262" y="266"/>
                    </a:cubicBezTo>
                    <a:cubicBezTo>
                      <a:pt x="263" y="274"/>
                      <a:pt x="276" y="273"/>
                      <a:pt x="281" y="277"/>
                    </a:cubicBezTo>
                    <a:cubicBezTo>
                      <a:pt x="286" y="280"/>
                      <a:pt x="277" y="285"/>
                      <a:pt x="273" y="288"/>
                    </a:cubicBezTo>
                    <a:cubicBezTo>
                      <a:pt x="272" y="289"/>
                      <a:pt x="271" y="290"/>
                      <a:pt x="271" y="292"/>
                    </a:cubicBezTo>
                    <a:cubicBezTo>
                      <a:pt x="266" y="294"/>
                      <a:pt x="256" y="299"/>
                      <a:pt x="253" y="301"/>
                    </a:cubicBezTo>
                    <a:cubicBezTo>
                      <a:pt x="249" y="303"/>
                      <a:pt x="249" y="306"/>
                      <a:pt x="247" y="309"/>
                    </a:cubicBezTo>
                    <a:cubicBezTo>
                      <a:pt x="244" y="311"/>
                      <a:pt x="235" y="311"/>
                      <a:pt x="232" y="311"/>
                    </a:cubicBezTo>
                    <a:cubicBezTo>
                      <a:pt x="229" y="311"/>
                      <a:pt x="215" y="304"/>
                      <a:pt x="213" y="302"/>
                    </a:cubicBezTo>
                    <a:cubicBezTo>
                      <a:pt x="211" y="300"/>
                      <a:pt x="217" y="295"/>
                      <a:pt x="211" y="295"/>
                    </a:cubicBezTo>
                    <a:cubicBezTo>
                      <a:pt x="205" y="295"/>
                      <a:pt x="198" y="293"/>
                      <a:pt x="194" y="293"/>
                    </a:cubicBezTo>
                    <a:cubicBezTo>
                      <a:pt x="188" y="294"/>
                      <a:pt x="196" y="291"/>
                      <a:pt x="192" y="288"/>
                    </a:cubicBezTo>
                    <a:cubicBezTo>
                      <a:pt x="190" y="286"/>
                      <a:pt x="184" y="283"/>
                      <a:pt x="176" y="285"/>
                    </a:cubicBezTo>
                    <a:cubicBezTo>
                      <a:pt x="169" y="288"/>
                      <a:pt x="165" y="286"/>
                      <a:pt x="157" y="291"/>
                    </a:cubicBezTo>
                    <a:cubicBezTo>
                      <a:pt x="147" y="296"/>
                      <a:pt x="147" y="307"/>
                      <a:pt x="147" y="311"/>
                    </a:cubicBezTo>
                    <a:cubicBezTo>
                      <a:pt x="148" y="313"/>
                      <a:pt x="147" y="315"/>
                      <a:pt x="147" y="316"/>
                    </a:cubicBezTo>
                    <a:cubicBezTo>
                      <a:pt x="140" y="316"/>
                      <a:pt x="134" y="316"/>
                      <a:pt x="132" y="315"/>
                    </a:cubicBezTo>
                    <a:cubicBezTo>
                      <a:pt x="128" y="315"/>
                      <a:pt x="116" y="308"/>
                      <a:pt x="110" y="303"/>
                    </a:cubicBezTo>
                    <a:cubicBezTo>
                      <a:pt x="105" y="297"/>
                      <a:pt x="94" y="288"/>
                      <a:pt x="91" y="286"/>
                    </a:cubicBezTo>
                    <a:cubicBezTo>
                      <a:pt x="88" y="284"/>
                      <a:pt x="85" y="293"/>
                      <a:pt x="80" y="292"/>
                    </a:cubicBezTo>
                    <a:cubicBezTo>
                      <a:pt x="74" y="291"/>
                      <a:pt x="70" y="288"/>
                      <a:pt x="62" y="284"/>
                    </a:cubicBezTo>
                    <a:cubicBezTo>
                      <a:pt x="54" y="280"/>
                      <a:pt x="36" y="261"/>
                      <a:pt x="34" y="259"/>
                    </a:cubicBezTo>
                    <a:cubicBezTo>
                      <a:pt x="34" y="258"/>
                      <a:pt x="32" y="254"/>
                      <a:pt x="30" y="250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36" y="248"/>
                      <a:pt x="50" y="220"/>
                      <a:pt x="52" y="211"/>
                    </a:cubicBezTo>
                    <a:cubicBezTo>
                      <a:pt x="54" y="203"/>
                      <a:pt x="61" y="179"/>
                      <a:pt x="62" y="179"/>
                    </a:cubicBezTo>
                    <a:cubicBezTo>
                      <a:pt x="63" y="178"/>
                      <a:pt x="70" y="187"/>
                      <a:pt x="70" y="189"/>
                    </a:cubicBezTo>
                    <a:cubicBezTo>
                      <a:pt x="70" y="191"/>
                      <a:pt x="70" y="195"/>
                      <a:pt x="73" y="195"/>
                    </a:cubicBezTo>
                    <a:cubicBezTo>
                      <a:pt x="75" y="195"/>
                      <a:pt x="75" y="191"/>
                      <a:pt x="75" y="187"/>
                    </a:cubicBezTo>
                    <a:cubicBezTo>
                      <a:pt x="75" y="184"/>
                      <a:pt x="75" y="180"/>
                      <a:pt x="71" y="177"/>
                    </a:cubicBezTo>
                    <a:cubicBezTo>
                      <a:pt x="69" y="174"/>
                      <a:pt x="66" y="169"/>
                      <a:pt x="65" y="167"/>
                    </a:cubicBezTo>
                    <a:cubicBezTo>
                      <a:pt x="62" y="165"/>
                      <a:pt x="61" y="162"/>
                      <a:pt x="63" y="160"/>
                    </a:cubicBezTo>
                    <a:cubicBezTo>
                      <a:pt x="65" y="158"/>
                      <a:pt x="71" y="166"/>
                      <a:pt x="72" y="164"/>
                    </a:cubicBezTo>
                    <a:cubicBezTo>
                      <a:pt x="73" y="162"/>
                      <a:pt x="74" y="157"/>
                      <a:pt x="70" y="151"/>
                    </a:cubicBezTo>
                    <a:cubicBezTo>
                      <a:pt x="66" y="145"/>
                      <a:pt x="59" y="144"/>
                      <a:pt x="58" y="139"/>
                    </a:cubicBezTo>
                    <a:cubicBezTo>
                      <a:pt x="57" y="134"/>
                      <a:pt x="52" y="129"/>
                      <a:pt x="52" y="125"/>
                    </a:cubicBezTo>
                    <a:cubicBezTo>
                      <a:pt x="51" y="121"/>
                      <a:pt x="59" y="121"/>
                      <a:pt x="59" y="117"/>
                    </a:cubicBezTo>
                    <a:cubicBezTo>
                      <a:pt x="58" y="113"/>
                      <a:pt x="60" y="111"/>
                      <a:pt x="55" y="108"/>
                    </a:cubicBezTo>
                    <a:cubicBezTo>
                      <a:pt x="51" y="105"/>
                      <a:pt x="49" y="104"/>
                      <a:pt x="49" y="101"/>
                    </a:cubicBezTo>
                    <a:cubicBezTo>
                      <a:pt x="50" y="92"/>
                      <a:pt x="28" y="77"/>
                      <a:pt x="21" y="74"/>
                    </a:cubicBezTo>
                    <a:cubicBezTo>
                      <a:pt x="18" y="73"/>
                      <a:pt x="13" y="74"/>
                      <a:pt x="11" y="74"/>
                    </a:cubicBezTo>
                    <a:cubicBezTo>
                      <a:pt x="9" y="73"/>
                      <a:pt x="13" y="66"/>
                      <a:pt x="10" y="65"/>
                    </a:cubicBezTo>
                    <a:cubicBezTo>
                      <a:pt x="7" y="63"/>
                      <a:pt x="0" y="64"/>
                      <a:pt x="1" y="59"/>
                    </a:cubicBezTo>
                    <a:cubicBezTo>
                      <a:pt x="1" y="56"/>
                      <a:pt x="15" y="60"/>
                      <a:pt x="15" y="57"/>
                    </a:cubicBezTo>
                    <a:cubicBezTo>
                      <a:pt x="15" y="53"/>
                      <a:pt x="15" y="52"/>
                      <a:pt x="14" y="52"/>
                    </a:cubicBezTo>
                    <a:cubicBezTo>
                      <a:pt x="13" y="51"/>
                      <a:pt x="7" y="52"/>
                      <a:pt x="7" y="48"/>
                    </a:cubicBezTo>
                    <a:cubicBezTo>
                      <a:pt x="7" y="44"/>
                      <a:pt x="9" y="42"/>
                      <a:pt x="13" y="41"/>
                    </a:cubicBezTo>
                    <a:cubicBezTo>
                      <a:pt x="17" y="40"/>
                      <a:pt x="27" y="41"/>
                      <a:pt x="29" y="42"/>
                    </a:cubicBezTo>
                    <a:cubicBezTo>
                      <a:pt x="31" y="43"/>
                      <a:pt x="33" y="47"/>
                      <a:pt x="37" y="47"/>
                    </a:cubicBezTo>
                    <a:cubicBezTo>
                      <a:pt x="41" y="47"/>
                      <a:pt x="39" y="42"/>
                      <a:pt x="41" y="41"/>
                    </a:cubicBezTo>
                    <a:cubicBezTo>
                      <a:pt x="43" y="41"/>
                      <a:pt x="49" y="41"/>
                      <a:pt x="53" y="43"/>
                    </a:cubicBezTo>
                    <a:cubicBezTo>
                      <a:pt x="55" y="45"/>
                      <a:pt x="57" y="59"/>
                      <a:pt x="59" y="59"/>
                    </a:cubicBezTo>
                    <a:cubicBezTo>
                      <a:pt x="61" y="59"/>
                      <a:pt x="70" y="58"/>
                      <a:pt x="72" y="58"/>
                    </a:cubicBezTo>
                    <a:cubicBezTo>
                      <a:pt x="74" y="58"/>
                      <a:pt x="91" y="66"/>
                      <a:pt x="91" y="64"/>
                    </a:cubicBezTo>
                    <a:cubicBezTo>
                      <a:pt x="92" y="62"/>
                      <a:pt x="88" y="59"/>
                      <a:pt x="89" y="53"/>
                    </a:cubicBezTo>
                    <a:cubicBezTo>
                      <a:pt x="91" y="47"/>
                      <a:pt x="91" y="46"/>
                      <a:pt x="91" y="43"/>
                    </a:cubicBezTo>
                    <a:cubicBezTo>
                      <a:pt x="90" y="39"/>
                      <a:pt x="86" y="38"/>
                      <a:pt x="86" y="33"/>
                    </a:cubicBezTo>
                    <a:cubicBezTo>
                      <a:pt x="87" y="27"/>
                      <a:pt x="89" y="27"/>
                      <a:pt x="87" y="25"/>
                    </a:cubicBezTo>
                    <a:cubicBezTo>
                      <a:pt x="85" y="22"/>
                      <a:pt x="89" y="21"/>
                      <a:pt x="91" y="20"/>
                    </a:cubicBezTo>
                    <a:cubicBezTo>
                      <a:pt x="91" y="19"/>
                      <a:pt x="94" y="25"/>
                      <a:pt x="98" y="25"/>
                    </a:cubicBezTo>
                    <a:cubicBezTo>
                      <a:pt x="102" y="25"/>
                      <a:pt x="105" y="24"/>
                      <a:pt x="105" y="27"/>
                    </a:cubicBezTo>
                    <a:cubicBezTo>
                      <a:pt x="105" y="31"/>
                      <a:pt x="101" y="38"/>
                      <a:pt x="104" y="39"/>
                    </a:cubicBezTo>
                    <a:cubicBezTo>
                      <a:pt x="107" y="40"/>
                      <a:pt x="114" y="42"/>
                      <a:pt x="117" y="43"/>
                    </a:cubicBezTo>
                    <a:cubicBezTo>
                      <a:pt x="119" y="45"/>
                      <a:pt x="123" y="49"/>
                      <a:pt x="127" y="49"/>
                    </a:cubicBezTo>
                    <a:cubicBezTo>
                      <a:pt x="130" y="49"/>
                      <a:pt x="137" y="49"/>
                      <a:pt x="138" y="47"/>
                    </a:cubicBezTo>
                    <a:cubicBezTo>
                      <a:pt x="139" y="45"/>
                      <a:pt x="132" y="43"/>
                      <a:pt x="133" y="41"/>
                    </a:cubicBezTo>
                    <a:cubicBezTo>
                      <a:pt x="135" y="38"/>
                      <a:pt x="136" y="37"/>
                      <a:pt x="139" y="36"/>
                    </a:cubicBezTo>
                    <a:cubicBezTo>
                      <a:pt x="142" y="35"/>
                      <a:pt x="147" y="33"/>
                      <a:pt x="150" y="33"/>
                    </a:cubicBezTo>
                    <a:cubicBezTo>
                      <a:pt x="153" y="33"/>
                      <a:pt x="161" y="34"/>
                      <a:pt x="165" y="32"/>
                    </a:cubicBezTo>
                    <a:cubicBezTo>
                      <a:pt x="169" y="30"/>
                      <a:pt x="175" y="25"/>
                      <a:pt x="176" y="17"/>
                    </a:cubicBezTo>
                    <a:cubicBezTo>
                      <a:pt x="177" y="10"/>
                      <a:pt x="179" y="4"/>
                      <a:pt x="181" y="2"/>
                    </a:cubicBezTo>
                    <a:cubicBezTo>
                      <a:pt x="182" y="0"/>
                      <a:pt x="186" y="0"/>
                      <a:pt x="189" y="0"/>
                    </a:cubicBezTo>
                    <a:cubicBezTo>
                      <a:pt x="192" y="0"/>
                      <a:pt x="199" y="0"/>
                      <a:pt x="204" y="0"/>
                    </a:cubicBezTo>
                    <a:cubicBezTo>
                      <a:pt x="206" y="9"/>
                      <a:pt x="210" y="18"/>
                      <a:pt x="213" y="19"/>
                    </a:cubicBezTo>
                    <a:cubicBezTo>
                      <a:pt x="223" y="23"/>
                      <a:pt x="222" y="27"/>
                      <a:pt x="224" y="33"/>
                    </a:cubicBezTo>
                    <a:cubicBezTo>
                      <a:pt x="227" y="39"/>
                      <a:pt x="234" y="47"/>
                      <a:pt x="234" y="47"/>
                    </a:cubicBezTo>
                    <a:cubicBezTo>
                      <a:pt x="234" y="47"/>
                      <a:pt x="250" y="48"/>
                      <a:pt x="246" y="53"/>
                    </a:cubicBezTo>
                    <a:cubicBezTo>
                      <a:pt x="243" y="59"/>
                      <a:pt x="248" y="64"/>
                      <a:pt x="252" y="71"/>
                    </a:cubicBezTo>
                    <a:cubicBezTo>
                      <a:pt x="255" y="75"/>
                      <a:pt x="257" y="76"/>
                      <a:pt x="260" y="77"/>
                    </a:cubicBezTo>
                    <a:cubicBezTo>
                      <a:pt x="263" y="78"/>
                      <a:pt x="266" y="78"/>
                      <a:pt x="270" y="80"/>
                    </a:cubicBezTo>
                    <a:cubicBezTo>
                      <a:pt x="273" y="81"/>
                      <a:pt x="275" y="83"/>
                      <a:pt x="277" y="84"/>
                    </a:cubicBezTo>
                    <a:cubicBezTo>
                      <a:pt x="280" y="87"/>
                      <a:pt x="283" y="90"/>
                      <a:pt x="288" y="93"/>
                    </a:cubicBezTo>
                    <a:cubicBezTo>
                      <a:pt x="295" y="99"/>
                      <a:pt x="318" y="104"/>
                      <a:pt x="316" y="106"/>
                    </a:cubicBezTo>
                    <a:cubicBezTo>
                      <a:pt x="314" y="108"/>
                      <a:pt x="296" y="143"/>
                      <a:pt x="294" y="149"/>
                    </a:cubicBezTo>
                    <a:cubicBezTo>
                      <a:pt x="292" y="154"/>
                      <a:pt x="284" y="152"/>
                      <a:pt x="278" y="154"/>
                    </a:cubicBezTo>
                    <a:cubicBezTo>
                      <a:pt x="273" y="156"/>
                      <a:pt x="260" y="173"/>
                      <a:pt x="254" y="179"/>
                    </a:cubicBezTo>
                    <a:cubicBezTo>
                      <a:pt x="253" y="180"/>
                      <a:pt x="253" y="181"/>
                      <a:pt x="252" y="18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" name="Freeform 428"/>
            <p:cNvSpPr>
              <a:spLocks/>
            </p:cNvSpPr>
            <p:nvPr/>
          </p:nvSpPr>
          <p:spPr bwMode="auto">
            <a:xfrm>
              <a:off x="1310" y="2761"/>
              <a:ext cx="246" cy="350"/>
            </a:xfrm>
            <a:custGeom>
              <a:avLst/>
              <a:gdLst>
                <a:gd name="T0" fmla="*/ 121 w 132"/>
                <a:gd name="T1" fmla="*/ 24 h 188"/>
                <a:gd name="T2" fmla="*/ 127 w 132"/>
                <a:gd name="T3" fmla="*/ 41 h 188"/>
                <a:gd name="T4" fmla="*/ 104 w 132"/>
                <a:gd name="T5" fmla="*/ 56 h 188"/>
                <a:gd name="T6" fmla="*/ 89 w 132"/>
                <a:gd name="T7" fmla="*/ 95 h 188"/>
                <a:gd name="T8" fmla="*/ 71 w 132"/>
                <a:gd name="T9" fmla="*/ 97 h 188"/>
                <a:gd name="T10" fmla="*/ 77 w 132"/>
                <a:gd name="T11" fmla="*/ 121 h 188"/>
                <a:gd name="T12" fmla="*/ 65 w 132"/>
                <a:gd name="T13" fmla="*/ 134 h 188"/>
                <a:gd name="T14" fmla="*/ 69 w 132"/>
                <a:gd name="T15" fmla="*/ 147 h 188"/>
                <a:gd name="T16" fmla="*/ 67 w 132"/>
                <a:gd name="T17" fmla="*/ 156 h 188"/>
                <a:gd name="T18" fmla="*/ 51 w 132"/>
                <a:gd name="T19" fmla="*/ 166 h 188"/>
                <a:gd name="T20" fmla="*/ 44 w 132"/>
                <a:gd name="T21" fmla="*/ 184 h 188"/>
                <a:gd name="T22" fmla="*/ 40 w 132"/>
                <a:gd name="T23" fmla="*/ 184 h 188"/>
                <a:gd name="T24" fmla="*/ 29 w 132"/>
                <a:gd name="T25" fmla="*/ 187 h 188"/>
                <a:gd name="T26" fmla="*/ 18 w 132"/>
                <a:gd name="T27" fmla="*/ 178 h 188"/>
                <a:gd name="T28" fmla="*/ 7 w 132"/>
                <a:gd name="T29" fmla="*/ 174 h 188"/>
                <a:gd name="T30" fmla="*/ 1 w 132"/>
                <a:gd name="T31" fmla="*/ 174 h 188"/>
                <a:gd name="T32" fmla="*/ 0 w 132"/>
                <a:gd name="T33" fmla="*/ 171 h 188"/>
                <a:gd name="T34" fmla="*/ 7 w 132"/>
                <a:gd name="T35" fmla="*/ 164 h 188"/>
                <a:gd name="T36" fmla="*/ 15 w 132"/>
                <a:gd name="T37" fmla="*/ 148 h 188"/>
                <a:gd name="T38" fmla="*/ 17 w 132"/>
                <a:gd name="T39" fmla="*/ 138 h 188"/>
                <a:gd name="T40" fmla="*/ 21 w 132"/>
                <a:gd name="T41" fmla="*/ 124 h 188"/>
                <a:gd name="T42" fmla="*/ 11 w 132"/>
                <a:gd name="T43" fmla="*/ 122 h 188"/>
                <a:gd name="T44" fmla="*/ 14 w 132"/>
                <a:gd name="T45" fmla="*/ 113 h 188"/>
                <a:gd name="T46" fmla="*/ 6 w 132"/>
                <a:gd name="T47" fmla="*/ 108 h 188"/>
                <a:gd name="T48" fmla="*/ 18 w 132"/>
                <a:gd name="T49" fmla="*/ 91 h 188"/>
                <a:gd name="T50" fmla="*/ 17 w 132"/>
                <a:gd name="T51" fmla="*/ 85 h 188"/>
                <a:gd name="T52" fmla="*/ 28 w 132"/>
                <a:gd name="T53" fmla="*/ 82 h 188"/>
                <a:gd name="T54" fmla="*/ 58 w 132"/>
                <a:gd name="T55" fmla="*/ 35 h 188"/>
                <a:gd name="T56" fmla="*/ 65 w 132"/>
                <a:gd name="T57" fmla="*/ 1 h 188"/>
                <a:gd name="T58" fmla="*/ 83 w 132"/>
                <a:gd name="T59" fmla="*/ 2 h 188"/>
                <a:gd name="T60" fmla="*/ 87 w 132"/>
                <a:gd name="T61" fmla="*/ 12 h 188"/>
                <a:gd name="T62" fmla="*/ 121 w 132"/>
                <a:gd name="T6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88">
                  <a:moveTo>
                    <a:pt x="121" y="24"/>
                  </a:moveTo>
                  <a:cubicBezTo>
                    <a:pt x="121" y="24"/>
                    <a:pt x="132" y="40"/>
                    <a:pt x="127" y="41"/>
                  </a:cubicBezTo>
                  <a:cubicBezTo>
                    <a:pt x="121" y="42"/>
                    <a:pt x="107" y="52"/>
                    <a:pt x="104" y="56"/>
                  </a:cubicBezTo>
                  <a:cubicBezTo>
                    <a:pt x="101" y="60"/>
                    <a:pt x="93" y="91"/>
                    <a:pt x="89" y="95"/>
                  </a:cubicBezTo>
                  <a:cubicBezTo>
                    <a:pt x="86" y="99"/>
                    <a:pt x="74" y="92"/>
                    <a:pt x="71" y="97"/>
                  </a:cubicBezTo>
                  <a:cubicBezTo>
                    <a:pt x="69" y="102"/>
                    <a:pt x="78" y="118"/>
                    <a:pt x="77" y="121"/>
                  </a:cubicBezTo>
                  <a:cubicBezTo>
                    <a:pt x="77" y="124"/>
                    <a:pt x="71" y="127"/>
                    <a:pt x="65" y="134"/>
                  </a:cubicBezTo>
                  <a:cubicBezTo>
                    <a:pt x="60" y="140"/>
                    <a:pt x="70" y="145"/>
                    <a:pt x="69" y="147"/>
                  </a:cubicBezTo>
                  <a:cubicBezTo>
                    <a:pt x="69" y="149"/>
                    <a:pt x="68" y="152"/>
                    <a:pt x="67" y="156"/>
                  </a:cubicBezTo>
                  <a:cubicBezTo>
                    <a:pt x="65" y="160"/>
                    <a:pt x="55" y="162"/>
                    <a:pt x="51" y="166"/>
                  </a:cubicBezTo>
                  <a:cubicBezTo>
                    <a:pt x="49" y="168"/>
                    <a:pt x="46" y="176"/>
                    <a:pt x="44" y="184"/>
                  </a:cubicBezTo>
                  <a:cubicBezTo>
                    <a:pt x="42" y="184"/>
                    <a:pt x="41" y="184"/>
                    <a:pt x="40" y="184"/>
                  </a:cubicBezTo>
                  <a:cubicBezTo>
                    <a:pt x="36" y="184"/>
                    <a:pt x="31" y="188"/>
                    <a:pt x="29" y="187"/>
                  </a:cubicBezTo>
                  <a:cubicBezTo>
                    <a:pt x="26" y="185"/>
                    <a:pt x="28" y="182"/>
                    <a:pt x="18" y="178"/>
                  </a:cubicBezTo>
                  <a:cubicBezTo>
                    <a:pt x="9" y="174"/>
                    <a:pt x="10" y="174"/>
                    <a:pt x="7" y="174"/>
                  </a:cubicBezTo>
                  <a:cubicBezTo>
                    <a:pt x="4" y="174"/>
                    <a:pt x="2" y="174"/>
                    <a:pt x="1" y="174"/>
                  </a:cubicBezTo>
                  <a:cubicBezTo>
                    <a:pt x="0" y="174"/>
                    <a:pt x="0" y="173"/>
                    <a:pt x="0" y="171"/>
                  </a:cubicBezTo>
                  <a:cubicBezTo>
                    <a:pt x="1" y="168"/>
                    <a:pt x="4" y="168"/>
                    <a:pt x="7" y="164"/>
                  </a:cubicBezTo>
                  <a:cubicBezTo>
                    <a:pt x="10" y="161"/>
                    <a:pt x="15" y="150"/>
                    <a:pt x="15" y="148"/>
                  </a:cubicBezTo>
                  <a:cubicBezTo>
                    <a:pt x="16" y="145"/>
                    <a:pt x="15" y="141"/>
                    <a:pt x="17" y="138"/>
                  </a:cubicBezTo>
                  <a:cubicBezTo>
                    <a:pt x="18" y="136"/>
                    <a:pt x="24" y="127"/>
                    <a:pt x="21" y="124"/>
                  </a:cubicBezTo>
                  <a:cubicBezTo>
                    <a:pt x="18" y="120"/>
                    <a:pt x="13" y="124"/>
                    <a:pt x="11" y="122"/>
                  </a:cubicBezTo>
                  <a:cubicBezTo>
                    <a:pt x="9" y="119"/>
                    <a:pt x="15" y="115"/>
                    <a:pt x="14" y="113"/>
                  </a:cubicBezTo>
                  <a:cubicBezTo>
                    <a:pt x="12" y="110"/>
                    <a:pt x="6" y="112"/>
                    <a:pt x="6" y="108"/>
                  </a:cubicBezTo>
                  <a:cubicBezTo>
                    <a:pt x="6" y="104"/>
                    <a:pt x="18" y="93"/>
                    <a:pt x="18" y="91"/>
                  </a:cubicBezTo>
                  <a:cubicBezTo>
                    <a:pt x="18" y="89"/>
                    <a:pt x="16" y="87"/>
                    <a:pt x="17" y="85"/>
                  </a:cubicBezTo>
                  <a:cubicBezTo>
                    <a:pt x="18" y="83"/>
                    <a:pt x="23" y="86"/>
                    <a:pt x="28" y="82"/>
                  </a:cubicBezTo>
                  <a:cubicBezTo>
                    <a:pt x="32" y="77"/>
                    <a:pt x="58" y="40"/>
                    <a:pt x="58" y="35"/>
                  </a:cubicBezTo>
                  <a:cubicBezTo>
                    <a:pt x="59" y="32"/>
                    <a:pt x="63" y="8"/>
                    <a:pt x="65" y="1"/>
                  </a:cubicBezTo>
                  <a:cubicBezTo>
                    <a:pt x="73" y="1"/>
                    <a:pt x="81" y="0"/>
                    <a:pt x="83" y="2"/>
                  </a:cubicBezTo>
                  <a:cubicBezTo>
                    <a:pt x="87" y="4"/>
                    <a:pt x="81" y="10"/>
                    <a:pt x="87" y="12"/>
                  </a:cubicBezTo>
                  <a:cubicBezTo>
                    <a:pt x="92" y="14"/>
                    <a:pt x="121" y="24"/>
                    <a:pt x="121" y="24"/>
                  </a:cubicBez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00" name="Group 429"/>
            <p:cNvGrpSpPr>
              <a:grpSpLocks/>
            </p:cNvGrpSpPr>
            <p:nvPr/>
          </p:nvGrpSpPr>
          <p:grpSpPr bwMode="auto">
            <a:xfrm>
              <a:off x="1392" y="2660"/>
              <a:ext cx="661" cy="569"/>
              <a:chOff x="1392" y="2660"/>
              <a:chExt cx="661" cy="569"/>
            </a:xfrm>
            <a:grpFill/>
          </p:grpSpPr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1392" y="2660"/>
                <a:ext cx="644" cy="569"/>
              </a:xfrm>
              <a:custGeom>
                <a:avLst/>
                <a:gdLst>
                  <a:gd name="T0" fmla="*/ 344 w 345"/>
                  <a:gd name="T1" fmla="*/ 141 h 305"/>
                  <a:gd name="T2" fmla="*/ 337 w 345"/>
                  <a:gd name="T3" fmla="*/ 155 h 305"/>
                  <a:gd name="T4" fmla="*/ 300 w 345"/>
                  <a:gd name="T5" fmla="*/ 171 h 305"/>
                  <a:gd name="T6" fmla="*/ 261 w 345"/>
                  <a:gd name="T7" fmla="*/ 178 h 305"/>
                  <a:gd name="T8" fmla="*/ 256 w 345"/>
                  <a:gd name="T9" fmla="*/ 188 h 305"/>
                  <a:gd name="T10" fmla="*/ 222 w 345"/>
                  <a:gd name="T11" fmla="*/ 218 h 305"/>
                  <a:gd name="T12" fmla="*/ 229 w 345"/>
                  <a:gd name="T13" fmla="*/ 245 h 305"/>
                  <a:gd name="T14" fmla="*/ 219 w 345"/>
                  <a:gd name="T15" fmla="*/ 255 h 305"/>
                  <a:gd name="T16" fmla="*/ 197 w 345"/>
                  <a:gd name="T17" fmla="*/ 271 h 305"/>
                  <a:gd name="T18" fmla="*/ 175 w 345"/>
                  <a:gd name="T19" fmla="*/ 280 h 305"/>
                  <a:gd name="T20" fmla="*/ 144 w 345"/>
                  <a:gd name="T21" fmla="*/ 304 h 305"/>
                  <a:gd name="T22" fmla="*/ 132 w 345"/>
                  <a:gd name="T23" fmla="*/ 298 h 305"/>
                  <a:gd name="T24" fmla="*/ 118 w 345"/>
                  <a:gd name="T25" fmla="*/ 294 h 305"/>
                  <a:gd name="T26" fmla="*/ 69 w 345"/>
                  <a:gd name="T27" fmla="*/ 288 h 305"/>
                  <a:gd name="T28" fmla="*/ 47 w 345"/>
                  <a:gd name="T29" fmla="*/ 295 h 305"/>
                  <a:gd name="T30" fmla="*/ 35 w 345"/>
                  <a:gd name="T31" fmla="*/ 288 h 305"/>
                  <a:gd name="T32" fmla="*/ 24 w 345"/>
                  <a:gd name="T33" fmla="*/ 264 h 305"/>
                  <a:gd name="T34" fmla="*/ 14 w 345"/>
                  <a:gd name="T35" fmla="*/ 242 h 305"/>
                  <a:gd name="T36" fmla="*/ 7 w 345"/>
                  <a:gd name="T37" fmla="*/ 220 h 305"/>
                  <a:gd name="T38" fmla="*/ 25 w 345"/>
                  <a:gd name="T39" fmla="*/ 201 h 305"/>
                  <a:gd name="T40" fmla="*/ 33 w 345"/>
                  <a:gd name="T41" fmla="*/ 175 h 305"/>
                  <a:gd name="T42" fmla="*/ 45 w 345"/>
                  <a:gd name="T43" fmla="*/ 149 h 305"/>
                  <a:gd name="T44" fmla="*/ 83 w 345"/>
                  <a:gd name="T45" fmla="*/ 95 h 305"/>
                  <a:gd name="T46" fmla="*/ 43 w 345"/>
                  <a:gd name="T47" fmla="*/ 66 h 305"/>
                  <a:gd name="T48" fmla="*/ 21 w 345"/>
                  <a:gd name="T49" fmla="*/ 55 h 305"/>
                  <a:gd name="T50" fmla="*/ 30 w 345"/>
                  <a:gd name="T51" fmla="*/ 45 h 305"/>
                  <a:gd name="T52" fmla="*/ 32 w 345"/>
                  <a:gd name="T53" fmla="*/ 32 h 305"/>
                  <a:gd name="T54" fmla="*/ 27 w 345"/>
                  <a:gd name="T55" fmla="*/ 18 h 305"/>
                  <a:gd name="T56" fmla="*/ 27 w 345"/>
                  <a:gd name="T57" fmla="*/ 6 h 305"/>
                  <a:gd name="T58" fmla="*/ 40 w 345"/>
                  <a:gd name="T59" fmla="*/ 6 h 305"/>
                  <a:gd name="T60" fmla="*/ 54 w 345"/>
                  <a:gd name="T61" fmla="*/ 9 h 305"/>
                  <a:gd name="T62" fmla="*/ 69 w 345"/>
                  <a:gd name="T63" fmla="*/ 0 h 305"/>
                  <a:gd name="T64" fmla="*/ 84 w 345"/>
                  <a:gd name="T65" fmla="*/ 15 h 305"/>
                  <a:gd name="T66" fmla="*/ 118 w 345"/>
                  <a:gd name="T67" fmla="*/ 22 h 305"/>
                  <a:gd name="T68" fmla="*/ 158 w 345"/>
                  <a:gd name="T69" fmla="*/ 46 h 305"/>
                  <a:gd name="T70" fmla="*/ 182 w 345"/>
                  <a:gd name="T71" fmla="*/ 60 h 305"/>
                  <a:gd name="T72" fmla="*/ 204 w 345"/>
                  <a:gd name="T73" fmla="*/ 65 h 305"/>
                  <a:gd name="T74" fmla="*/ 225 w 345"/>
                  <a:gd name="T75" fmla="*/ 76 h 305"/>
                  <a:gd name="T76" fmla="*/ 271 w 345"/>
                  <a:gd name="T77" fmla="*/ 109 h 305"/>
                  <a:gd name="T78" fmla="*/ 301 w 345"/>
                  <a:gd name="T79" fmla="*/ 120 h 305"/>
                  <a:gd name="T80" fmla="*/ 338 w 345"/>
                  <a:gd name="T81" fmla="*/ 13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05">
                    <a:moveTo>
                      <a:pt x="340" y="136"/>
                    </a:moveTo>
                    <a:cubicBezTo>
                      <a:pt x="345" y="138"/>
                      <a:pt x="345" y="138"/>
                      <a:pt x="344" y="141"/>
                    </a:cubicBezTo>
                    <a:cubicBezTo>
                      <a:pt x="344" y="143"/>
                      <a:pt x="337" y="141"/>
                      <a:pt x="337" y="144"/>
                    </a:cubicBezTo>
                    <a:cubicBezTo>
                      <a:pt x="337" y="148"/>
                      <a:pt x="342" y="154"/>
                      <a:pt x="337" y="155"/>
                    </a:cubicBezTo>
                    <a:cubicBezTo>
                      <a:pt x="333" y="157"/>
                      <a:pt x="311" y="162"/>
                      <a:pt x="308" y="165"/>
                    </a:cubicBezTo>
                    <a:cubicBezTo>
                      <a:pt x="306" y="168"/>
                      <a:pt x="302" y="171"/>
                      <a:pt x="300" y="171"/>
                    </a:cubicBezTo>
                    <a:cubicBezTo>
                      <a:pt x="297" y="171"/>
                      <a:pt x="274" y="171"/>
                      <a:pt x="271" y="172"/>
                    </a:cubicBezTo>
                    <a:cubicBezTo>
                      <a:pt x="268" y="174"/>
                      <a:pt x="262" y="176"/>
                      <a:pt x="261" y="178"/>
                    </a:cubicBezTo>
                    <a:cubicBezTo>
                      <a:pt x="260" y="179"/>
                      <a:pt x="269" y="181"/>
                      <a:pt x="267" y="183"/>
                    </a:cubicBezTo>
                    <a:cubicBezTo>
                      <a:pt x="266" y="185"/>
                      <a:pt x="258" y="187"/>
                      <a:pt x="256" y="188"/>
                    </a:cubicBezTo>
                    <a:cubicBezTo>
                      <a:pt x="254" y="188"/>
                      <a:pt x="252" y="188"/>
                      <a:pt x="249" y="191"/>
                    </a:cubicBezTo>
                    <a:cubicBezTo>
                      <a:pt x="246" y="195"/>
                      <a:pt x="225" y="211"/>
                      <a:pt x="222" y="218"/>
                    </a:cubicBezTo>
                    <a:cubicBezTo>
                      <a:pt x="219" y="225"/>
                      <a:pt x="220" y="233"/>
                      <a:pt x="221" y="237"/>
                    </a:cubicBezTo>
                    <a:cubicBezTo>
                      <a:pt x="222" y="241"/>
                      <a:pt x="227" y="243"/>
                      <a:pt x="229" y="245"/>
                    </a:cubicBezTo>
                    <a:cubicBezTo>
                      <a:pt x="231" y="246"/>
                      <a:pt x="231" y="248"/>
                      <a:pt x="231" y="250"/>
                    </a:cubicBezTo>
                    <a:cubicBezTo>
                      <a:pt x="231" y="251"/>
                      <a:pt x="224" y="254"/>
                      <a:pt x="219" y="255"/>
                    </a:cubicBezTo>
                    <a:cubicBezTo>
                      <a:pt x="215" y="255"/>
                      <a:pt x="212" y="254"/>
                      <a:pt x="207" y="259"/>
                    </a:cubicBezTo>
                    <a:cubicBezTo>
                      <a:pt x="202" y="263"/>
                      <a:pt x="199" y="266"/>
                      <a:pt x="197" y="271"/>
                    </a:cubicBezTo>
                    <a:cubicBezTo>
                      <a:pt x="194" y="276"/>
                      <a:pt x="196" y="281"/>
                      <a:pt x="194" y="283"/>
                    </a:cubicBezTo>
                    <a:cubicBezTo>
                      <a:pt x="192" y="284"/>
                      <a:pt x="178" y="279"/>
                      <a:pt x="175" y="280"/>
                    </a:cubicBezTo>
                    <a:cubicBezTo>
                      <a:pt x="172" y="281"/>
                      <a:pt x="163" y="284"/>
                      <a:pt x="160" y="287"/>
                    </a:cubicBezTo>
                    <a:cubicBezTo>
                      <a:pt x="158" y="291"/>
                      <a:pt x="149" y="305"/>
                      <a:pt x="144" y="304"/>
                    </a:cubicBezTo>
                    <a:cubicBezTo>
                      <a:pt x="139" y="303"/>
                      <a:pt x="144" y="297"/>
                      <a:pt x="140" y="297"/>
                    </a:cubicBezTo>
                    <a:cubicBezTo>
                      <a:pt x="136" y="297"/>
                      <a:pt x="134" y="295"/>
                      <a:pt x="132" y="298"/>
                    </a:cubicBezTo>
                    <a:cubicBezTo>
                      <a:pt x="129" y="301"/>
                      <a:pt x="123" y="301"/>
                      <a:pt x="122" y="299"/>
                    </a:cubicBezTo>
                    <a:cubicBezTo>
                      <a:pt x="120" y="298"/>
                      <a:pt x="122" y="296"/>
                      <a:pt x="118" y="294"/>
                    </a:cubicBezTo>
                    <a:cubicBezTo>
                      <a:pt x="113" y="292"/>
                      <a:pt x="85" y="283"/>
                      <a:pt x="81" y="284"/>
                    </a:cubicBezTo>
                    <a:cubicBezTo>
                      <a:pt x="78" y="285"/>
                      <a:pt x="72" y="290"/>
                      <a:pt x="69" y="288"/>
                    </a:cubicBezTo>
                    <a:cubicBezTo>
                      <a:pt x="66" y="287"/>
                      <a:pt x="60" y="286"/>
                      <a:pt x="56" y="287"/>
                    </a:cubicBezTo>
                    <a:cubicBezTo>
                      <a:pt x="50" y="288"/>
                      <a:pt x="50" y="295"/>
                      <a:pt x="47" y="295"/>
                    </a:cubicBezTo>
                    <a:cubicBezTo>
                      <a:pt x="44" y="295"/>
                      <a:pt x="40" y="299"/>
                      <a:pt x="38" y="296"/>
                    </a:cubicBezTo>
                    <a:cubicBezTo>
                      <a:pt x="36" y="293"/>
                      <a:pt x="36" y="290"/>
                      <a:pt x="35" y="288"/>
                    </a:cubicBezTo>
                    <a:cubicBezTo>
                      <a:pt x="34" y="285"/>
                      <a:pt x="27" y="290"/>
                      <a:pt x="26" y="285"/>
                    </a:cubicBezTo>
                    <a:cubicBezTo>
                      <a:pt x="26" y="280"/>
                      <a:pt x="24" y="266"/>
                      <a:pt x="24" y="264"/>
                    </a:cubicBezTo>
                    <a:cubicBezTo>
                      <a:pt x="24" y="262"/>
                      <a:pt x="26" y="260"/>
                      <a:pt x="26" y="258"/>
                    </a:cubicBezTo>
                    <a:cubicBezTo>
                      <a:pt x="26" y="256"/>
                      <a:pt x="17" y="244"/>
                      <a:pt x="14" y="242"/>
                    </a:cubicBezTo>
                    <a:cubicBezTo>
                      <a:pt x="12" y="240"/>
                      <a:pt x="5" y="238"/>
                      <a:pt x="0" y="238"/>
                    </a:cubicBezTo>
                    <a:cubicBezTo>
                      <a:pt x="2" y="230"/>
                      <a:pt x="5" y="222"/>
                      <a:pt x="7" y="220"/>
                    </a:cubicBezTo>
                    <a:cubicBezTo>
                      <a:pt x="11" y="216"/>
                      <a:pt x="21" y="214"/>
                      <a:pt x="23" y="210"/>
                    </a:cubicBezTo>
                    <a:cubicBezTo>
                      <a:pt x="24" y="206"/>
                      <a:pt x="25" y="203"/>
                      <a:pt x="25" y="201"/>
                    </a:cubicBezTo>
                    <a:cubicBezTo>
                      <a:pt x="26" y="199"/>
                      <a:pt x="16" y="194"/>
                      <a:pt x="21" y="188"/>
                    </a:cubicBezTo>
                    <a:cubicBezTo>
                      <a:pt x="27" y="181"/>
                      <a:pt x="33" y="178"/>
                      <a:pt x="33" y="175"/>
                    </a:cubicBezTo>
                    <a:cubicBezTo>
                      <a:pt x="34" y="172"/>
                      <a:pt x="25" y="156"/>
                      <a:pt x="27" y="151"/>
                    </a:cubicBezTo>
                    <a:cubicBezTo>
                      <a:pt x="30" y="146"/>
                      <a:pt x="42" y="153"/>
                      <a:pt x="45" y="149"/>
                    </a:cubicBezTo>
                    <a:cubicBezTo>
                      <a:pt x="49" y="145"/>
                      <a:pt x="57" y="114"/>
                      <a:pt x="60" y="110"/>
                    </a:cubicBezTo>
                    <a:cubicBezTo>
                      <a:pt x="63" y="106"/>
                      <a:pt x="77" y="96"/>
                      <a:pt x="83" y="95"/>
                    </a:cubicBezTo>
                    <a:cubicBezTo>
                      <a:pt x="88" y="94"/>
                      <a:pt x="77" y="78"/>
                      <a:pt x="77" y="78"/>
                    </a:cubicBezTo>
                    <a:cubicBezTo>
                      <a:pt x="77" y="78"/>
                      <a:pt x="48" y="68"/>
                      <a:pt x="43" y="66"/>
                    </a:cubicBezTo>
                    <a:cubicBezTo>
                      <a:pt x="37" y="64"/>
                      <a:pt x="43" y="58"/>
                      <a:pt x="39" y="56"/>
                    </a:cubicBezTo>
                    <a:cubicBezTo>
                      <a:pt x="37" y="54"/>
                      <a:pt x="29" y="55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0"/>
                      <a:pt x="29" y="48"/>
                      <a:pt x="30" y="45"/>
                    </a:cubicBezTo>
                    <a:cubicBezTo>
                      <a:pt x="31" y="43"/>
                      <a:pt x="25" y="42"/>
                      <a:pt x="25" y="40"/>
                    </a:cubicBezTo>
                    <a:cubicBezTo>
                      <a:pt x="26" y="37"/>
                      <a:pt x="32" y="37"/>
                      <a:pt x="32" y="32"/>
                    </a:cubicBezTo>
                    <a:cubicBezTo>
                      <a:pt x="32" y="28"/>
                      <a:pt x="24" y="34"/>
                      <a:pt x="24" y="31"/>
                    </a:cubicBezTo>
                    <a:cubicBezTo>
                      <a:pt x="24" y="28"/>
                      <a:pt x="28" y="21"/>
                      <a:pt x="27" y="18"/>
                    </a:cubicBezTo>
                    <a:cubicBezTo>
                      <a:pt x="27" y="16"/>
                      <a:pt x="20" y="19"/>
                      <a:pt x="22" y="15"/>
                    </a:cubicBezTo>
                    <a:cubicBezTo>
                      <a:pt x="24" y="12"/>
                      <a:pt x="25" y="7"/>
                      <a:pt x="27" y="6"/>
                    </a:cubicBezTo>
                    <a:cubicBezTo>
                      <a:pt x="30" y="5"/>
                      <a:pt x="31" y="10"/>
                      <a:pt x="33" y="9"/>
                    </a:cubicBezTo>
                    <a:cubicBezTo>
                      <a:pt x="36" y="9"/>
                      <a:pt x="39" y="6"/>
                      <a:pt x="40" y="6"/>
                    </a:cubicBezTo>
                    <a:cubicBezTo>
                      <a:pt x="40" y="6"/>
                      <a:pt x="44" y="9"/>
                      <a:pt x="47" y="9"/>
                    </a:cubicBezTo>
                    <a:cubicBezTo>
                      <a:pt x="50" y="9"/>
                      <a:pt x="54" y="10"/>
                      <a:pt x="54" y="9"/>
                    </a:cubicBezTo>
                    <a:cubicBezTo>
                      <a:pt x="55" y="8"/>
                      <a:pt x="52" y="3"/>
                      <a:pt x="55" y="2"/>
                    </a:cubicBezTo>
                    <a:cubicBezTo>
                      <a:pt x="58" y="1"/>
                      <a:pt x="64" y="0"/>
                      <a:pt x="69" y="0"/>
                    </a:cubicBezTo>
                    <a:cubicBezTo>
                      <a:pt x="74" y="0"/>
                      <a:pt x="79" y="7"/>
                      <a:pt x="80" y="8"/>
                    </a:cubicBezTo>
                    <a:cubicBezTo>
                      <a:pt x="82" y="10"/>
                      <a:pt x="82" y="15"/>
                      <a:pt x="84" y="15"/>
                    </a:cubicBezTo>
                    <a:cubicBezTo>
                      <a:pt x="86" y="15"/>
                      <a:pt x="108" y="24"/>
                      <a:pt x="110" y="24"/>
                    </a:cubicBezTo>
                    <a:cubicBezTo>
                      <a:pt x="113" y="24"/>
                      <a:pt x="115" y="21"/>
                      <a:pt x="118" y="22"/>
                    </a:cubicBezTo>
                    <a:cubicBezTo>
                      <a:pt x="121" y="23"/>
                      <a:pt x="119" y="28"/>
                      <a:pt x="121" y="29"/>
                    </a:cubicBezTo>
                    <a:cubicBezTo>
                      <a:pt x="124" y="29"/>
                      <a:pt x="150" y="46"/>
                      <a:pt x="158" y="46"/>
                    </a:cubicBezTo>
                    <a:cubicBezTo>
                      <a:pt x="167" y="46"/>
                      <a:pt x="171" y="46"/>
                      <a:pt x="174" y="48"/>
                    </a:cubicBezTo>
                    <a:cubicBezTo>
                      <a:pt x="177" y="49"/>
                      <a:pt x="180" y="59"/>
                      <a:pt x="182" y="60"/>
                    </a:cubicBezTo>
                    <a:cubicBezTo>
                      <a:pt x="185" y="60"/>
                      <a:pt x="188" y="55"/>
                      <a:pt x="190" y="56"/>
                    </a:cubicBezTo>
                    <a:cubicBezTo>
                      <a:pt x="193" y="56"/>
                      <a:pt x="201" y="64"/>
                      <a:pt x="204" y="65"/>
                    </a:cubicBezTo>
                    <a:cubicBezTo>
                      <a:pt x="207" y="67"/>
                      <a:pt x="216" y="68"/>
                      <a:pt x="221" y="67"/>
                    </a:cubicBezTo>
                    <a:cubicBezTo>
                      <a:pt x="223" y="71"/>
                      <a:pt x="225" y="75"/>
                      <a:pt x="225" y="76"/>
                    </a:cubicBezTo>
                    <a:cubicBezTo>
                      <a:pt x="227" y="78"/>
                      <a:pt x="245" y="97"/>
                      <a:pt x="253" y="101"/>
                    </a:cubicBezTo>
                    <a:cubicBezTo>
                      <a:pt x="261" y="105"/>
                      <a:pt x="265" y="108"/>
                      <a:pt x="271" y="109"/>
                    </a:cubicBezTo>
                    <a:cubicBezTo>
                      <a:pt x="276" y="110"/>
                      <a:pt x="279" y="101"/>
                      <a:pt x="282" y="103"/>
                    </a:cubicBezTo>
                    <a:cubicBezTo>
                      <a:pt x="285" y="105"/>
                      <a:pt x="296" y="114"/>
                      <a:pt x="301" y="120"/>
                    </a:cubicBezTo>
                    <a:cubicBezTo>
                      <a:pt x="307" y="125"/>
                      <a:pt x="319" y="132"/>
                      <a:pt x="323" y="132"/>
                    </a:cubicBezTo>
                    <a:cubicBezTo>
                      <a:pt x="325" y="133"/>
                      <a:pt x="331" y="133"/>
                      <a:pt x="338" y="133"/>
                    </a:cubicBezTo>
                    <a:cubicBezTo>
                      <a:pt x="338" y="134"/>
                      <a:pt x="339" y="135"/>
                      <a:pt x="340" y="13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1935" y="3072"/>
                <a:ext cx="69" cy="58"/>
              </a:xfrm>
              <a:custGeom>
                <a:avLst/>
                <a:gdLst>
                  <a:gd name="T0" fmla="*/ 30 w 37"/>
                  <a:gd name="T1" fmla="*/ 10 h 31"/>
                  <a:gd name="T2" fmla="*/ 37 w 37"/>
                  <a:gd name="T3" fmla="*/ 14 h 31"/>
                  <a:gd name="T4" fmla="*/ 29 w 37"/>
                  <a:gd name="T5" fmla="*/ 27 h 31"/>
                  <a:gd name="T6" fmla="*/ 18 w 37"/>
                  <a:gd name="T7" fmla="*/ 27 h 31"/>
                  <a:gd name="T8" fmla="*/ 16 w 37"/>
                  <a:gd name="T9" fmla="*/ 17 h 31"/>
                  <a:gd name="T10" fmla="*/ 7 w 37"/>
                  <a:gd name="T11" fmla="*/ 19 h 31"/>
                  <a:gd name="T12" fmla="*/ 1 w 37"/>
                  <a:gd name="T13" fmla="*/ 11 h 31"/>
                  <a:gd name="T14" fmla="*/ 19 w 37"/>
                  <a:gd name="T15" fmla="*/ 5 h 31"/>
                  <a:gd name="T16" fmla="*/ 30 w 37"/>
                  <a:gd name="T17" fmla="*/ 3 h 31"/>
                  <a:gd name="T18" fmla="*/ 30 w 37"/>
                  <a:gd name="T1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1">
                    <a:moveTo>
                      <a:pt x="30" y="10"/>
                    </a:moveTo>
                    <a:cubicBezTo>
                      <a:pt x="34" y="11"/>
                      <a:pt x="37" y="8"/>
                      <a:pt x="37" y="14"/>
                    </a:cubicBezTo>
                    <a:cubicBezTo>
                      <a:pt x="37" y="20"/>
                      <a:pt x="29" y="27"/>
                      <a:pt x="29" y="27"/>
                    </a:cubicBezTo>
                    <a:cubicBezTo>
                      <a:pt x="26" y="29"/>
                      <a:pt x="20" y="31"/>
                      <a:pt x="18" y="27"/>
                    </a:cubicBezTo>
                    <a:cubicBezTo>
                      <a:pt x="16" y="24"/>
                      <a:pt x="18" y="19"/>
                      <a:pt x="16" y="17"/>
                    </a:cubicBezTo>
                    <a:cubicBezTo>
                      <a:pt x="14" y="15"/>
                      <a:pt x="10" y="20"/>
                      <a:pt x="7" y="19"/>
                    </a:cubicBezTo>
                    <a:cubicBezTo>
                      <a:pt x="4" y="19"/>
                      <a:pt x="0" y="13"/>
                      <a:pt x="1" y="11"/>
                    </a:cubicBezTo>
                    <a:cubicBezTo>
                      <a:pt x="2" y="9"/>
                      <a:pt x="15" y="6"/>
                      <a:pt x="19" y="5"/>
                    </a:cubicBezTo>
                    <a:cubicBezTo>
                      <a:pt x="23" y="3"/>
                      <a:pt x="30" y="0"/>
                      <a:pt x="30" y="3"/>
                    </a:cubicBezTo>
                    <a:cubicBezTo>
                      <a:pt x="31" y="5"/>
                      <a:pt x="26" y="9"/>
                      <a:pt x="30" y="1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1872" y="3115"/>
                <a:ext cx="28" cy="24"/>
              </a:xfrm>
              <a:custGeom>
                <a:avLst/>
                <a:gdLst>
                  <a:gd name="T0" fmla="*/ 8 w 15"/>
                  <a:gd name="T1" fmla="*/ 0 h 13"/>
                  <a:gd name="T2" fmla="*/ 14 w 15"/>
                  <a:gd name="T3" fmla="*/ 1 h 13"/>
                  <a:gd name="T4" fmla="*/ 14 w 15"/>
                  <a:gd name="T5" fmla="*/ 6 h 13"/>
                  <a:gd name="T6" fmla="*/ 8 w 15"/>
                  <a:gd name="T7" fmla="*/ 10 h 13"/>
                  <a:gd name="T8" fmla="*/ 6 w 15"/>
                  <a:gd name="T9" fmla="*/ 13 h 13"/>
                  <a:gd name="T10" fmla="*/ 2 w 15"/>
                  <a:gd name="T11" fmla="*/ 9 h 13"/>
                  <a:gd name="T12" fmla="*/ 1 w 15"/>
                  <a:gd name="T13" fmla="*/ 5 h 13"/>
                  <a:gd name="T14" fmla="*/ 5 w 15"/>
                  <a:gd name="T15" fmla="*/ 4 h 13"/>
                  <a:gd name="T16" fmla="*/ 8 w 15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10" y="0"/>
                      <a:pt x="13" y="0"/>
                      <a:pt x="14" y="1"/>
                    </a:cubicBezTo>
                    <a:cubicBezTo>
                      <a:pt x="15" y="2"/>
                      <a:pt x="15" y="5"/>
                      <a:pt x="14" y="6"/>
                    </a:cubicBezTo>
                    <a:cubicBezTo>
                      <a:pt x="13" y="7"/>
                      <a:pt x="9" y="9"/>
                      <a:pt x="8" y="10"/>
                    </a:cubicBezTo>
                    <a:cubicBezTo>
                      <a:pt x="8" y="11"/>
                      <a:pt x="8" y="13"/>
                      <a:pt x="6" y="13"/>
                    </a:cubicBezTo>
                    <a:cubicBezTo>
                      <a:pt x="5" y="13"/>
                      <a:pt x="4" y="10"/>
                      <a:pt x="2" y="9"/>
                    </a:cubicBezTo>
                    <a:cubicBezTo>
                      <a:pt x="0" y="9"/>
                      <a:pt x="0" y="7"/>
                      <a:pt x="1" y="5"/>
                    </a:cubicBezTo>
                    <a:cubicBezTo>
                      <a:pt x="1" y="3"/>
                      <a:pt x="4" y="5"/>
                      <a:pt x="5" y="4"/>
                    </a:cubicBezTo>
                    <a:cubicBezTo>
                      <a:pt x="6" y="4"/>
                      <a:pt x="6" y="0"/>
                      <a:pt x="8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2021" y="3078"/>
                <a:ext cx="32" cy="28"/>
              </a:xfrm>
              <a:custGeom>
                <a:avLst/>
                <a:gdLst>
                  <a:gd name="T0" fmla="*/ 3 w 17"/>
                  <a:gd name="T1" fmla="*/ 1 h 15"/>
                  <a:gd name="T2" fmla="*/ 10 w 17"/>
                  <a:gd name="T3" fmla="*/ 1 h 15"/>
                  <a:gd name="T4" fmla="*/ 16 w 17"/>
                  <a:gd name="T5" fmla="*/ 7 h 15"/>
                  <a:gd name="T6" fmla="*/ 15 w 17"/>
                  <a:gd name="T7" fmla="*/ 14 h 15"/>
                  <a:gd name="T8" fmla="*/ 7 w 17"/>
                  <a:gd name="T9" fmla="*/ 9 h 15"/>
                  <a:gd name="T10" fmla="*/ 1 w 17"/>
                  <a:gd name="T11" fmla="*/ 8 h 15"/>
                  <a:gd name="T12" fmla="*/ 1 w 17"/>
                  <a:gd name="T13" fmla="*/ 2 h 15"/>
                  <a:gd name="T14" fmla="*/ 3 w 1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3" y="1"/>
                    </a:moveTo>
                    <a:cubicBezTo>
                      <a:pt x="4" y="1"/>
                      <a:pt x="8" y="0"/>
                      <a:pt x="10" y="1"/>
                    </a:cubicBezTo>
                    <a:cubicBezTo>
                      <a:pt x="11" y="1"/>
                      <a:pt x="16" y="4"/>
                      <a:pt x="16" y="7"/>
                    </a:cubicBezTo>
                    <a:cubicBezTo>
                      <a:pt x="17" y="11"/>
                      <a:pt x="17" y="15"/>
                      <a:pt x="15" y="14"/>
                    </a:cubicBezTo>
                    <a:cubicBezTo>
                      <a:pt x="12" y="14"/>
                      <a:pt x="9" y="9"/>
                      <a:pt x="7" y="9"/>
                    </a:cubicBezTo>
                    <a:cubicBezTo>
                      <a:pt x="5" y="8"/>
                      <a:pt x="1" y="8"/>
                      <a:pt x="1" y="8"/>
                    </a:cubicBezTo>
                    <a:cubicBezTo>
                      <a:pt x="0" y="8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441"/>
            <p:cNvGrpSpPr>
              <a:grpSpLocks/>
            </p:cNvGrpSpPr>
            <p:nvPr/>
          </p:nvGrpSpPr>
          <p:grpSpPr bwMode="auto">
            <a:xfrm>
              <a:off x="2885" y="3031"/>
              <a:ext cx="410" cy="485"/>
              <a:chOff x="2885" y="3031"/>
              <a:chExt cx="410" cy="485"/>
            </a:xfrm>
            <a:grpFill/>
          </p:grpSpPr>
          <p:sp>
            <p:nvSpPr>
              <p:cNvPr id="102" name="Freeform 442"/>
              <p:cNvSpPr>
                <a:spLocks/>
              </p:cNvSpPr>
              <p:nvPr/>
            </p:nvSpPr>
            <p:spPr bwMode="auto">
              <a:xfrm>
                <a:off x="3235" y="3305"/>
                <a:ext cx="32" cy="17"/>
              </a:xfrm>
              <a:custGeom>
                <a:avLst/>
                <a:gdLst>
                  <a:gd name="T0" fmla="*/ 16 w 17"/>
                  <a:gd name="T1" fmla="*/ 3 h 9"/>
                  <a:gd name="T2" fmla="*/ 12 w 17"/>
                  <a:gd name="T3" fmla="*/ 8 h 9"/>
                  <a:gd name="T4" fmla="*/ 7 w 17"/>
                  <a:gd name="T5" fmla="*/ 7 h 9"/>
                  <a:gd name="T6" fmla="*/ 2 w 17"/>
                  <a:gd name="T7" fmla="*/ 8 h 9"/>
                  <a:gd name="T8" fmla="*/ 2 w 17"/>
                  <a:gd name="T9" fmla="*/ 4 h 9"/>
                  <a:gd name="T10" fmla="*/ 8 w 17"/>
                  <a:gd name="T11" fmla="*/ 0 h 9"/>
                  <a:gd name="T12" fmla="*/ 12 w 17"/>
                  <a:gd name="T13" fmla="*/ 2 h 9"/>
                  <a:gd name="T14" fmla="*/ 16 w 1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3"/>
                    </a:moveTo>
                    <a:cubicBezTo>
                      <a:pt x="17" y="4"/>
                      <a:pt x="14" y="7"/>
                      <a:pt x="12" y="8"/>
                    </a:cubicBezTo>
                    <a:cubicBezTo>
                      <a:pt x="11" y="9"/>
                      <a:pt x="8" y="7"/>
                      <a:pt x="7" y="7"/>
                    </a:cubicBezTo>
                    <a:cubicBezTo>
                      <a:pt x="5" y="6"/>
                      <a:pt x="3" y="8"/>
                      <a:pt x="2" y="8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9" y="1"/>
                      <a:pt x="10" y="1"/>
                      <a:pt x="12" y="2"/>
                    </a:cubicBezTo>
                    <a:cubicBezTo>
                      <a:pt x="13" y="3"/>
                      <a:pt x="14" y="1"/>
                      <a:pt x="16" y="3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43"/>
              <p:cNvSpPr>
                <a:spLocks/>
              </p:cNvSpPr>
              <p:nvPr/>
            </p:nvSpPr>
            <p:spPr bwMode="auto">
              <a:xfrm>
                <a:off x="3077" y="3462"/>
                <a:ext cx="170" cy="54"/>
              </a:xfrm>
              <a:custGeom>
                <a:avLst/>
                <a:gdLst>
                  <a:gd name="T0" fmla="*/ 87 w 91"/>
                  <a:gd name="T1" fmla="*/ 9 h 29"/>
                  <a:gd name="T2" fmla="*/ 87 w 91"/>
                  <a:gd name="T3" fmla="*/ 18 h 29"/>
                  <a:gd name="T4" fmla="*/ 83 w 91"/>
                  <a:gd name="T5" fmla="*/ 23 h 29"/>
                  <a:gd name="T6" fmla="*/ 59 w 91"/>
                  <a:gd name="T7" fmla="*/ 26 h 29"/>
                  <a:gd name="T8" fmla="*/ 39 w 91"/>
                  <a:gd name="T9" fmla="*/ 29 h 29"/>
                  <a:gd name="T10" fmla="*/ 37 w 91"/>
                  <a:gd name="T11" fmla="*/ 22 h 29"/>
                  <a:gd name="T12" fmla="*/ 22 w 91"/>
                  <a:gd name="T13" fmla="*/ 19 h 29"/>
                  <a:gd name="T14" fmla="*/ 2 w 91"/>
                  <a:gd name="T15" fmla="*/ 17 h 29"/>
                  <a:gd name="T16" fmla="*/ 3 w 91"/>
                  <a:gd name="T17" fmla="*/ 3 h 29"/>
                  <a:gd name="T18" fmla="*/ 12 w 91"/>
                  <a:gd name="T19" fmla="*/ 7 h 29"/>
                  <a:gd name="T20" fmla="*/ 35 w 91"/>
                  <a:gd name="T21" fmla="*/ 10 h 29"/>
                  <a:gd name="T22" fmla="*/ 53 w 91"/>
                  <a:gd name="T23" fmla="*/ 9 h 29"/>
                  <a:gd name="T24" fmla="*/ 67 w 91"/>
                  <a:gd name="T25" fmla="*/ 10 h 29"/>
                  <a:gd name="T26" fmla="*/ 69 w 91"/>
                  <a:gd name="T27" fmla="*/ 17 h 29"/>
                  <a:gd name="T28" fmla="*/ 87 w 91"/>
                  <a:gd name="T2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29">
                    <a:moveTo>
                      <a:pt x="87" y="9"/>
                    </a:moveTo>
                    <a:cubicBezTo>
                      <a:pt x="91" y="9"/>
                      <a:pt x="89" y="15"/>
                      <a:pt x="87" y="18"/>
                    </a:cubicBezTo>
                    <a:cubicBezTo>
                      <a:pt x="85" y="21"/>
                      <a:pt x="85" y="23"/>
                      <a:pt x="83" y="23"/>
                    </a:cubicBezTo>
                    <a:cubicBezTo>
                      <a:pt x="80" y="23"/>
                      <a:pt x="63" y="25"/>
                      <a:pt x="59" y="26"/>
                    </a:cubicBezTo>
                    <a:cubicBezTo>
                      <a:pt x="55" y="28"/>
                      <a:pt x="41" y="29"/>
                      <a:pt x="39" y="29"/>
                    </a:cubicBezTo>
                    <a:cubicBezTo>
                      <a:pt x="37" y="28"/>
                      <a:pt x="41" y="23"/>
                      <a:pt x="37" y="22"/>
                    </a:cubicBezTo>
                    <a:cubicBezTo>
                      <a:pt x="33" y="21"/>
                      <a:pt x="22" y="19"/>
                      <a:pt x="22" y="19"/>
                    </a:cubicBezTo>
                    <a:cubicBezTo>
                      <a:pt x="17" y="19"/>
                      <a:pt x="4" y="20"/>
                      <a:pt x="2" y="17"/>
                    </a:cubicBezTo>
                    <a:cubicBezTo>
                      <a:pt x="0" y="14"/>
                      <a:pt x="1" y="7"/>
                      <a:pt x="3" y="3"/>
                    </a:cubicBezTo>
                    <a:cubicBezTo>
                      <a:pt x="5" y="0"/>
                      <a:pt x="9" y="7"/>
                      <a:pt x="12" y="7"/>
                    </a:cubicBezTo>
                    <a:cubicBezTo>
                      <a:pt x="15" y="7"/>
                      <a:pt x="31" y="11"/>
                      <a:pt x="35" y="10"/>
                    </a:cubicBezTo>
                    <a:cubicBezTo>
                      <a:pt x="41" y="10"/>
                      <a:pt x="50" y="9"/>
                      <a:pt x="53" y="9"/>
                    </a:cubicBezTo>
                    <a:cubicBezTo>
                      <a:pt x="56" y="9"/>
                      <a:pt x="64" y="10"/>
                      <a:pt x="67" y="10"/>
                    </a:cubicBezTo>
                    <a:cubicBezTo>
                      <a:pt x="69" y="10"/>
                      <a:pt x="66" y="18"/>
                      <a:pt x="69" y="17"/>
                    </a:cubicBezTo>
                    <a:cubicBezTo>
                      <a:pt x="73" y="16"/>
                      <a:pt x="84" y="9"/>
                      <a:pt x="87" y="9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44"/>
              <p:cNvSpPr>
                <a:spLocks/>
              </p:cNvSpPr>
              <p:nvPr/>
            </p:nvSpPr>
            <p:spPr bwMode="auto">
              <a:xfrm>
                <a:off x="3191" y="3208"/>
                <a:ext cx="43" cy="27"/>
              </a:xfrm>
              <a:custGeom>
                <a:avLst/>
                <a:gdLst>
                  <a:gd name="T0" fmla="*/ 22 w 23"/>
                  <a:gd name="T1" fmla="*/ 6 h 14"/>
                  <a:gd name="T2" fmla="*/ 20 w 23"/>
                  <a:gd name="T3" fmla="*/ 13 h 14"/>
                  <a:gd name="T4" fmla="*/ 6 w 23"/>
                  <a:gd name="T5" fmla="*/ 9 h 14"/>
                  <a:gd name="T6" fmla="*/ 0 w 23"/>
                  <a:gd name="T7" fmla="*/ 3 h 14"/>
                  <a:gd name="T8" fmla="*/ 8 w 23"/>
                  <a:gd name="T9" fmla="*/ 0 h 14"/>
                  <a:gd name="T10" fmla="*/ 15 w 23"/>
                  <a:gd name="T11" fmla="*/ 1 h 14"/>
                  <a:gd name="T12" fmla="*/ 22 w 23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6"/>
                    </a:moveTo>
                    <a:cubicBezTo>
                      <a:pt x="23" y="9"/>
                      <a:pt x="22" y="11"/>
                      <a:pt x="20" y="13"/>
                    </a:cubicBezTo>
                    <a:cubicBezTo>
                      <a:pt x="18" y="14"/>
                      <a:pt x="9" y="10"/>
                      <a:pt x="6" y="9"/>
                    </a:cubicBezTo>
                    <a:cubicBezTo>
                      <a:pt x="3" y="9"/>
                      <a:pt x="0" y="6"/>
                      <a:pt x="0" y="3"/>
                    </a:cubicBezTo>
                    <a:cubicBezTo>
                      <a:pt x="0" y="1"/>
                      <a:pt x="8" y="0"/>
                      <a:pt x="8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45"/>
              <p:cNvSpPr>
                <a:spLocks/>
              </p:cNvSpPr>
              <p:nvPr/>
            </p:nvSpPr>
            <p:spPr bwMode="auto">
              <a:xfrm>
                <a:off x="2885" y="3031"/>
                <a:ext cx="339" cy="392"/>
              </a:xfrm>
              <a:custGeom>
                <a:avLst/>
                <a:gdLst>
                  <a:gd name="T0" fmla="*/ 176 w 182"/>
                  <a:gd name="T1" fmla="*/ 33 h 210"/>
                  <a:gd name="T2" fmla="*/ 156 w 182"/>
                  <a:gd name="T3" fmla="*/ 38 h 210"/>
                  <a:gd name="T4" fmla="*/ 113 w 182"/>
                  <a:gd name="T5" fmla="*/ 44 h 210"/>
                  <a:gd name="T6" fmla="*/ 125 w 182"/>
                  <a:gd name="T7" fmla="*/ 65 h 210"/>
                  <a:gd name="T8" fmla="*/ 107 w 182"/>
                  <a:gd name="T9" fmla="*/ 61 h 210"/>
                  <a:gd name="T10" fmla="*/ 111 w 182"/>
                  <a:gd name="T11" fmla="*/ 78 h 210"/>
                  <a:gd name="T12" fmla="*/ 94 w 182"/>
                  <a:gd name="T13" fmla="*/ 65 h 210"/>
                  <a:gd name="T14" fmla="*/ 103 w 182"/>
                  <a:gd name="T15" fmla="*/ 81 h 210"/>
                  <a:gd name="T16" fmla="*/ 87 w 182"/>
                  <a:gd name="T17" fmla="*/ 65 h 210"/>
                  <a:gd name="T18" fmla="*/ 83 w 182"/>
                  <a:gd name="T19" fmla="*/ 55 h 210"/>
                  <a:gd name="T20" fmla="*/ 70 w 182"/>
                  <a:gd name="T21" fmla="*/ 57 h 210"/>
                  <a:gd name="T22" fmla="*/ 72 w 182"/>
                  <a:gd name="T23" fmla="*/ 75 h 210"/>
                  <a:gd name="T24" fmla="*/ 93 w 182"/>
                  <a:gd name="T25" fmla="*/ 103 h 210"/>
                  <a:gd name="T26" fmla="*/ 83 w 182"/>
                  <a:gd name="T27" fmla="*/ 100 h 210"/>
                  <a:gd name="T28" fmla="*/ 84 w 182"/>
                  <a:gd name="T29" fmla="*/ 109 h 210"/>
                  <a:gd name="T30" fmla="*/ 72 w 182"/>
                  <a:gd name="T31" fmla="*/ 117 h 210"/>
                  <a:gd name="T32" fmla="*/ 93 w 182"/>
                  <a:gd name="T33" fmla="*/ 128 h 210"/>
                  <a:gd name="T34" fmla="*/ 101 w 182"/>
                  <a:gd name="T35" fmla="*/ 125 h 210"/>
                  <a:gd name="T36" fmla="*/ 86 w 182"/>
                  <a:gd name="T37" fmla="*/ 116 h 210"/>
                  <a:gd name="T38" fmla="*/ 96 w 182"/>
                  <a:gd name="T39" fmla="*/ 113 h 210"/>
                  <a:gd name="T40" fmla="*/ 116 w 182"/>
                  <a:gd name="T41" fmla="*/ 121 h 210"/>
                  <a:gd name="T42" fmla="*/ 122 w 182"/>
                  <a:gd name="T43" fmla="*/ 128 h 210"/>
                  <a:gd name="T44" fmla="*/ 127 w 182"/>
                  <a:gd name="T45" fmla="*/ 139 h 210"/>
                  <a:gd name="T46" fmla="*/ 131 w 182"/>
                  <a:gd name="T47" fmla="*/ 148 h 210"/>
                  <a:gd name="T48" fmla="*/ 117 w 182"/>
                  <a:gd name="T49" fmla="*/ 137 h 210"/>
                  <a:gd name="T50" fmla="*/ 107 w 182"/>
                  <a:gd name="T51" fmla="*/ 133 h 210"/>
                  <a:gd name="T52" fmla="*/ 113 w 182"/>
                  <a:gd name="T53" fmla="*/ 143 h 210"/>
                  <a:gd name="T54" fmla="*/ 116 w 182"/>
                  <a:gd name="T55" fmla="*/ 156 h 210"/>
                  <a:gd name="T56" fmla="*/ 109 w 182"/>
                  <a:gd name="T57" fmla="*/ 157 h 210"/>
                  <a:gd name="T58" fmla="*/ 89 w 182"/>
                  <a:gd name="T59" fmla="*/ 152 h 210"/>
                  <a:gd name="T60" fmla="*/ 94 w 182"/>
                  <a:gd name="T61" fmla="*/ 163 h 210"/>
                  <a:gd name="T62" fmla="*/ 96 w 182"/>
                  <a:gd name="T63" fmla="*/ 172 h 210"/>
                  <a:gd name="T64" fmla="*/ 80 w 182"/>
                  <a:gd name="T65" fmla="*/ 164 h 210"/>
                  <a:gd name="T66" fmla="*/ 88 w 182"/>
                  <a:gd name="T67" fmla="*/ 197 h 210"/>
                  <a:gd name="T68" fmla="*/ 86 w 182"/>
                  <a:gd name="T69" fmla="*/ 206 h 210"/>
                  <a:gd name="T70" fmla="*/ 74 w 182"/>
                  <a:gd name="T71" fmla="*/ 195 h 210"/>
                  <a:gd name="T72" fmla="*/ 67 w 182"/>
                  <a:gd name="T73" fmla="*/ 205 h 210"/>
                  <a:gd name="T74" fmla="*/ 60 w 182"/>
                  <a:gd name="T75" fmla="*/ 186 h 210"/>
                  <a:gd name="T76" fmla="*/ 55 w 182"/>
                  <a:gd name="T77" fmla="*/ 197 h 210"/>
                  <a:gd name="T78" fmla="*/ 46 w 182"/>
                  <a:gd name="T79" fmla="*/ 187 h 210"/>
                  <a:gd name="T80" fmla="*/ 47 w 182"/>
                  <a:gd name="T81" fmla="*/ 174 h 210"/>
                  <a:gd name="T82" fmla="*/ 30 w 182"/>
                  <a:gd name="T83" fmla="*/ 154 h 210"/>
                  <a:gd name="T84" fmla="*/ 36 w 182"/>
                  <a:gd name="T85" fmla="*/ 149 h 210"/>
                  <a:gd name="T86" fmla="*/ 44 w 182"/>
                  <a:gd name="T87" fmla="*/ 143 h 210"/>
                  <a:gd name="T88" fmla="*/ 62 w 182"/>
                  <a:gd name="T89" fmla="*/ 143 h 210"/>
                  <a:gd name="T90" fmla="*/ 82 w 182"/>
                  <a:gd name="T91" fmla="*/ 149 h 210"/>
                  <a:gd name="T92" fmla="*/ 79 w 182"/>
                  <a:gd name="T93" fmla="*/ 139 h 210"/>
                  <a:gd name="T94" fmla="*/ 50 w 182"/>
                  <a:gd name="T95" fmla="*/ 134 h 210"/>
                  <a:gd name="T96" fmla="*/ 24 w 182"/>
                  <a:gd name="T97" fmla="*/ 122 h 210"/>
                  <a:gd name="T98" fmla="*/ 13 w 182"/>
                  <a:gd name="T99" fmla="*/ 128 h 210"/>
                  <a:gd name="T100" fmla="*/ 17 w 182"/>
                  <a:gd name="T101" fmla="*/ 110 h 210"/>
                  <a:gd name="T102" fmla="*/ 2 w 182"/>
                  <a:gd name="T103" fmla="*/ 90 h 210"/>
                  <a:gd name="T104" fmla="*/ 9 w 182"/>
                  <a:gd name="T105" fmla="*/ 77 h 210"/>
                  <a:gd name="T106" fmla="*/ 24 w 182"/>
                  <a:gd name="T107" fmla="*/ 46 h 210"/>
                  <a:gd name="T108" fmla="*/ 57 w 182"/>
                  <a:gd name="T109" fmla="*/ 33 h 210"/>
                  <a:gd name="T110" fmla="*/ 80 w 182"/>
                  <a:gd name="T111" fmla="*/ 29 h 210"/>
                  <a:gd name="T112" fmla="*/ 146 w 182"/>
                  <a:gd name="T113" fmla="*/ 22 h 210"/>
                  <a:gd name="T114" fmla="*/ 173 w 182"/>
                  <a:gd name="T1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0">
                    <a:moveTo>
                      <a:pt x="182" y="17"/>
                    </a:moveTo>
                    <a:cubicBezTo>
                      <a:pt x="182" y="25"/>
                      <a:pt x="178" y="31"/>
                      <a:pt x="176" y="33"/>
                    </a:cubicBezTo>
                    <a:cubicBezTo>
                      <a:pt x="174" y="35"/>
                      <a:pt x="171" y="39"/>
                      <a:pt x="168" y="43"/>
                    </a:cubicBezTo>
                    <a:cubicBezTo>
                      <a:pt x="165" y="40"/>
                      <a:pt x="161" y="38"/>
                      <a:pt x="156" y="38"/>
                    </a:cubicBezTo>
                    <a:cubicBezTo>
                      <a:pt x="150" y="38"/>
                      <a:pt x="142" y="35"/>
                      <a:pt x="138" y="37"/>
                    </a:cubicBezTo>
                    <a:cubicBezTo>
                      <a:pt x="133" y="40"/>
                      <a:pt x="119" y="45"/>
                      <a:pt x="113" y="44"/>
                    </a:cubicBezTo>
                    <a:cubicBezTo>
                      <a:pt x="108" y="44"/>
                      <a:pt x="102" y="44"/>
                      <a:pt x="102" y="47"/>
                    </a:cubicBezTo>
                    <a:cubicBezTo>
                      <a:pt x="102" y="51"/>
                      <a:pt x="126" y="62"/>
                      <a:pt x="125" y="65"/>
                    </a:cubicBezTo>
                    <a:cubicBezTo>
                      <a:pt x="124" y="68"/>
                      <a:pt x="122" y="68"/>
                      <a:pt x="119" y="67"/>
                    </a:cubicBezTo>
                    <a:cubicBezTo>
                      <a:pt x="116" y="65"/>
                      <a:pt x="110" y="58"/>
                      <a:pt x="107" y="61"/>
                    </a:cubicBezTo>
                    <a:cubicBezTo>
                      <a:pt x="103" y="64"/>
                      <a:pt x="113" y="70"/>
                      <a:pt x="113" y="72"/>
                    </a:cubicBezTo>
                    <a:cubicBezTo>
                      <a:pt x="113" y="74"/>
                      <a:pt x="112" y="78"/>
                      <a:pt x="111" y="78"/>
                    </a:cubicBezTo>
                    <a:cubicBezTo>
                      <a:pt x="110" y="78"/>
                      <a:pt x="102" y="68"/>
                      <a:pt x="100" y="66"/>
                    </a:cubicBezTo>
                    <a:cubicBezTo>
                      <a:pt x="97" y="64"/>
                      <a:pt x="96" y="64"/>
                      <a:pt x="94" y="65"/>
                    </a:cubicBezTo>
                    <a:cubicBezTo>
                      <a:pt x="92" y="66"/>
                      <a:pt x="95" y="74"/>
                      <a:pt x="98" y="75"/>
                    </a:cubicBezTo>
                    <a:cubicBezTo>
                      <a:pt x="101" y="76"/>
                      <a:pt x="105" y="79"/>
                      <a:pt x="103" y="81"/>
                    </a:cubicBezTo>
                    <a:cubicBezTo>
                      <a:pt x="101" y="83"/>
                      <a:pt x="97" y="82"/>
                      <a:pt x="93" y="78"/>
                    </a:cubicBezTo>
                    <a:cubicBezTo>
                      <a:pt x="88" y="75"/>
                      <a:pt x="90" y="67"/>
                      <a:pt x="87" y="65"/>
                    </a:cubicBezTo>
                    <a:cubicBezTo>
                      <a:pt x="84" y="63"/>
                      <a:pt x="79" y="61"/>
                      <a:pt x="79" y="58"/>
                    </a:cubicBezTo>
                    <a:cubicBezTo>
                      <a:pt x="80" y="56"/>
                      <a:pt x="82" y="56"/>
                      <a:pt x="83" y="55"/>
                    </a:cubicBezTo>
                    <a:cubicBezTo>
                      <a:pt x="84" y="53"/>
                      <a:pt x="81" y="49"/>
                      <a:pt x="79" y="50"/>
                    </a:cubicBezTo>
                    <a:cubicBezTo>
                      <a:pt x="76" y="50"/>
                      <a:pt x="70" y="55"/>
                      <a:pt x="70" y="57"/>
                    </a:cubicBezTo>
                    <a:cubicBezTo>
                      <a:pt x="69" y="60"/>
                      <a:pt x="74" y="62"/>
                      <a:pt x="72" y="65"/>
                    </a:cubicBezTo>
                    <a:cubicBezTo>
                      <a:pt x="70" y="69"/>
                      <a:pt x="70" y="72"/>
                      <a:pt x="72" y="75"/>
                    </a:cubicBezTo>
                    <a:cubicBezTo>
                      <a:pt x="74" y="78"/>
                      <a:pt x="77" y="80"/>
                      <a:pt x="78" y="83"/>
                    </a:cubicBezTo>
                    <a:cubicBezTo>
                      <a:pt x="81" y="85"/>
                      <a:pt x="93" y="102"/>
                      <a:pt x="93" y="103"/>
                    </a:cubicBezTo>
                    <a:cubicBezTo>
                      <a:pt x="94" y="105"/>
                      <a:pt x="94" y="107"/>
                      <a:pt x="92" y="107"/>
                    </a:cubicBezTo>
                    <a:cubicBezTo>
                      <a:pt x="90" y="107"/>
                      <a:pt x="86" y="101"/>
                      <a:pt x="83" y="100"/>
                    </a:cubicBezTo>
                    <a:cubicBezTo>
                      <a:pt x="80" y="100"/>
                      <a:pt x="78" y="101"/>
                      <a:pt x="79" y="104"/>
                    </a:cubicBezTo>
                    <a:cubicBezTo>
                      <a:pt x="80" y="106"/>
                      <a:pt x="84" y="107"/>
                      <a:pt x="84" y="109"/>
                    </a:cubicBezTo>
                    <a:cubicBezTo>
                      <a:pt x="84" y="111"/>
                      <a:pt x="77" y="116"/>
                      <a:pt x="75" y="115"/>
                    </a:cubicBezTo>
                    <a:cubicBezTo>
                      <a:pt x="72" y="114"/>
                      <a:pt x="71" y="116"/>
                      <a:pt x="72" y="117"/>
                    </a:cubicBezTo>
                    <a:cubicBezTo>
                      <a:pt x="72" y="118"/>
                      <a:pt x="75" y="121"/>
                      <a:pt x="80" y="122"/>
                    </a:cubicBezTo>
                    <a:cubicBezTo>
                      <a:pt x="86" y="122"/>
                      <a:pt x="92" y="126"/>
                      <a:pt x="93" y="128"/>
                    </a:cubicBezTo>
                    <a:cubicBezTo>
                      <a:pt x="95" y="130"/>
                      <a:pt x="101" y="132"/>
                      <a:pt x="102" y="130"/>
                    </a:cubicBezTo>
                    <a:cubicBezTo>
                      <a:pt x="103" y="128"/>
                      <a:pt x="104" y="128"/>
                      <a:pt x="101" y="125"/>
                    </a:cubicBezTo>
                    <a:cubicBezTo>
                      <a:pt x="98" y="122"/>
                      <a:pt x="97" y="121"/>
                      <a:pt x="94" y="120"/>
                    </a:cubicBezTo>
                    <a:cubicBezTo>
                      <a:pt x="92" y="118"/>
                      <a:pt x="84" y="117"/>
                      <a:pt x="86" y="116"/>
                    </a:cubicBezTo>
                    <a:cubicBezTo>
                      <a:pt x="88" y="116"/>
                      <a:pt x="91" y="110"/>
                      <a:pt x="94" y="111"/>
                    </a:cubicBezTo>
                    <a:cubicBezTo>
                      <a:pt x="96" y="112"/>
                      <a:pt x="94" y="111"/>
                      <a:pt x="96" y="113"/>
                    </a:cubicBezTo>
                    <a:cubicBezTo>
                      <a:pt x="98" y="115"/>
                      <a:pt x="100" y="116"/>
                      <a:pt x="103" y="117"/>
                    </a:cubicBezTo>
                    <a:cubicBezTo>
                      <a:pt x="106" y="118"/>
                      <a:pt x="114" y="121"/>
                      <a:pt x="116" y="121"/>
                    </a:cubicBezTo>
                    <a:cubicBezTo>
                      <a:pt x="118" y="121"/>
                      <a:pt x="118" y="121"/>
                      <a:pt x="118" y="123"/>
                    </a:cubicBezTo>
                    <a:cubicBezTo>
                      <a:pt x="119" y="126"/>
                      <a:pt x="121" y="127"/>
                      <a:pt x="122" y="128"/>
                    </a:cubicBezTo>
                    <a:cubicBezTo>
                      <a:pt x="123" y="128"/>
                      <a:pt x="122" y="131"/>
                      <a:pt x="122" y="133"/>
                    </a:cubicBezTo>
                    <a:cubicBezTo>
                      <a:pt x="122" y="135"/>
                      <a:pt x="125" y="139"/>
                      <a:pt x="127" y="139"/>
                    </a:cubicBezTo>
                    <a:cubicBezTo>
                      <a:pt x="128" y="139"/>
                      <a:pt x="133" y="139"/>
                      <a:pt x="133" y="140"/>
                    </a:cubicBezTo>
                    <a:cubicBezTo>
                      <a:pt x="133" y="140"/>
                      <a:pt x="132" y="148"/>
                      <a:pt x="131" y="148"/>
                    </a:cubicBezTo>
                    <a:cubicBezTo>
                      <a:pt x="130" y="149"/>
                      <a:pt x="125" y="149"/>
                      <a:pt x="123" y="146"/>
                    </a:cubicBezTo>
                    <a:cubicBezTo>
                      <a:pt x="121" y="144"/>
                      <a:pt x="118" y="139"/>
                      <a:pt x="117" y="137"/>
                    </a:cubicBezTo>
                    <a:cubicBezTo>
                      <a:pt x="116" y="135"/>
                      <a:pt x="114" y="133"/>
                      <a:pt x="112" y="133"/>
                    </a:cubicBezTo>
                    <a:cubicBezTo>
                      <a:pt x="110" y="133"/>
                      <a:pt x="107" y="132"/>
                      <a:pt x="107" y="133"/>
                    </a:cubicBezTo>
                    <a:cubicBezTo>
                      <a:pt x="107" y="134"/>
                      <a:pt x="106" y="135"/>
                      <a:pt x="107" y="136"/>
                    </a:cubicBezTo>
                    <a:cubicBezTo>
                      <a:pt x="108" y="138"/>
                      <a:pt x="113" y="141"/>
                      <a:pt x="113" y="143"/>
                    </a:cubicBezTo>
                    <a:cubicBezTo>
                      <a:pt x="113" y="144"/>
                      <a:pt x="112" y="146"/>
                      <a:pt x="112" y="148"/>
                    </a:cubicBezTo>
                    <a:cubicBezTo>
                      <a:pt x="112" y="149"/>
                      <a:pt x="117" y="154"/>
                      <a:pt x="116" y="156"/>
                    </a:cubicBezTo>
                    <a:cubicBezTo>
                      <a:pt x="116" y="158"/>
                      <a:pt x="117" y="159"/>
                      <a:pt x="115" y="159"/>
                    </a:cubicBezTo>
                    <a:cubicBezTo>
                      <a:pt x="113" y="159"/>
                      <a:pt x="110" y="159"/>
                      <a:pt x="109" y="157"/>
                    </a:cubicBezTo>
                    <a:cubicBezTo>
                      <a:pt x="109" y="155"/>
                      <a:pt x="102" y="150"/>
                      <a:pt x="100" y="150"/>
                    </a:cubicBezTo>
                    <a:cubicBezTo>
                      <a:pt x="98" y="150"/>
                      <a:pt x="91" y="150"/>
                      <a:pt x="89" y="152"/>
                    </a:cubicBezTo>
                    <a:cubicBezTo>
                      <a:pt x="87" y="153"/>
                      <a:pt x="91" y="155"/>
                      <a:pt x="91" y="156"/>
                    </a:cubicBezTo>
                    <a:cubicBezTo>
                      <a:pt x="92" y="158"/>
                      <a:pt x="91" y="161"/>
                      <a:pt x="94" y="163"/>
                    </a:cubicBezTo>
                    <a:cubicBezTo>
                      <a:pt x="96" y="164"/>
                      <a:pt x="103" y="165"/>
                      <a:pt x="103" y="168"/>
                    </a:cubicBezTo>
                    <a:cubicBezTo>
                      <a:pt x="103" y="170"/>
                      <a:pt x="97" y="169"/>
                      <a:pt x="96" y="172"/>
                    </a:cubicBezTo>
                    <a:cubicBezTo>
                      <a:pt x="94" y="175"/>
                      <a:pt x="91" y="176"/>
                      <a:pt x="89" y="174"/>
                    </a:cubicBezTo>
                    <a:cubicBezTo>
                      <a:pt x="88" y="172"/>
                      <a:pt x="82" y="163"/>
                      <a:pt x="80" y="164"/>
                    </a:cubicBezTo>
                    <a:cubicBezTo>
                      <a:pt x="77" y="165"/>
                      <a:pt x="88" y="190"/>
                      <a:pt x="90" y="192"/>
                    </a:cubicBezTo>
                    <a:cubicBezTo>
                      <a:pt x="91" y="194"/>
                      <a:pt x="88" y="195"/>
                      <a:pt x="88" y="197"/>
                    </a:cubicBezTo>
                    <a:cubicBezTo>
                      <a:pt x="89" y="199"/>
                      <a:pt x="94" y="203"/>
                      <a:pt x="94" y="205"/>
                    </a:cubicBezTo>
                    <a:cubicBezTo>
                      <a:pt x="94" y="207"/>
                      <a:pt x="87" y="207"/>
                      <a:pt x="86" y="206"/>
                    </a:cubicBezTo>
                    <a:cubicBezTo>
                      <a:pt x="84" y="205"/>
                      <a:pt x="81" y="194"/>
                      <a:pt x="79" y="193"/>
                    </a:cubicBezTo>
                    <a:cubicBezTo>
                      <a:pt x="77" y="192"/>
                      <a:pt x="75" y="194"/>
                      <a:pt x="74" y="195"/>
                    </a:cubicBezTo>
                    <a:cubicBezTo>
                      <a:pt x="73" y="196"/>
                      <a:pt x="74" y="206"/>
                      <a:pt x="73" y="208"/>
                    </a:cubicBezTo>
                    <a:cubicBezTo>
                      <a:pt x="72" y="210"/>
                      <a:pt x="67" y="207"/>
                      <a:pt x="67" y="205"/>
                    </a:cubicBezTo>
                    <a:cubicBezTo>
                      <a:pt x="66" y="204"/>
                      <a:pt x="68" y="196"/>
                      <a:pt x="66" y="193"/>
                    </a:cubicBezTo>
                    <a:cubicBezTo>
                      <a:pt x="64" y="190"/>
                      <a:pt x="62" y="186"/>
                      <a:pt x="60" y="186"/>
                    </a:cubicBezTo>
                    <a:cubicBezTo>
                      <a:pt x="58" y="186"/>
                      <a:pt x="56" y="186"/>
                      <a:pt x="56" y="187"/>
                    </a:cubicBezTo>
                    <a:cubicBezTo>
                      <a:pt x="55" y="188"/>
                      <a:pt x="57" y="197"/>
                      <a:pt x="55" y="197"/>
                    </a:cubicBezTo>
                    <a:cubicBezTo>
                      <a:pt x="53" y="197"/>
                      <a:pt x="49" y="195"/>
                      <a:pt x="48" y="193"/>
                    </a:cubicBezTo>
                    <a:cubicBezTo>
                      <a:pt x="47" y="191"/>
                      <a:pt x="48" y="189"/>
                      <a:pt x="46" y="187"/>
                    </a:cubicBezTo>
                    <a:cubicBezTo>
                      <a:pt x="44" y="185"/>
                      <a:pt x="43" y="183"/>
                      <a:pt x="44" y="181"/>
                    </a:cubicBezTo>
                    <a:cubicBezTo>
                      <a:pt x="44" y="179"/>
                      <a:pt x="48" y="177"/>
                      <a:pt x="47" y="174"/>
                    </a:cubicBezTo>
                    <a:cubicBezTo>
                      <a:pt x="46" y="171"/>
                      <a:pt x="37" y="159"/>
                      <a:pt x="34" y="157"/>
                    </a:cubicBezTo>
                    <a:cubicBezTo>
                      <a:pt x="32" y="156"/>
                      <a:pt x="30" y="155"/>
                      <a:pt x="30" y="154"/>
                    </a:cubicBezTo>
                    <a:cubicBezTo>
                      <a:pt x="30" y="153"/>
                      <a:pt x="30" y="151"/>
                      <a:pt x="32" y="151"/>
                    </a:cubicBezTo>
                    <a:cubicBezTo>
                      <a:pt x="33" y="151"/>
                      <a:pt x="35" y="150"/>
                      <a:pt x="36" y="149"/>
                    </a:cubicBezTo>
                    <a:cubicBezTo>
                      <a:pt x="37" y="147"/>
                      <a:pt x="37" y="143"/>
                      <a:pt x="38" y="143"/>
                    </a:cubicBezTo>
                    <a:cubicBezTo>
                      <a:pt x="39" y="142"/>
                      <a:pt x="42" y="144"/>
                      <a:pt x="44" y="143"/>
                    </a:cubicBezTo>
                    <a:cubicBezTo>
                      <a:pt x="45" y="143"/>
                      <a:pt x="50" y="139"/>
                      <a:pt x="52" y="139"/>
                    </a:cubicBezTo>
                    <a:cubicBezTo>
                      <a:pt x="54" y="140"/>
                      <a:pt x="61" y="142"/>
                      <a:pt x="62" y="143"/>
                    </a:cubicBezTo>
                    <a:cubicBezTo>
                      <a:pt x="64" y="144"/>
                      <a:pt x="76" y="148"/>
                      <a:pt x="78" y="149"/>
                    </a:cubicBezTo>
                    <a:cubicBezTo>
                      <a:pt x="79" y="149"/>
                      <a:pt x="81" y="150"/>
                      <a:pt x="82" y="149"/>
                    </a:cubicBezTo>
                    <a:cubicBezTo>
                      <a:pt x="84" y="147"/>
                      <a:pt x="90" y="145"/>
                      <a:pt x="90" y="143"/>
                    </a:cubicBezTo>
                    <a:cubicBezTo>
                      <a:pt x="90" y="141"/>
                      <a:pt x="82" y="140"/>
                      <a:pt x="79" y="139"/>
                    </a:cubicBezTo>
                    <a:cubicBezTo>
                      <a:pt x="76" y="138"/>
                      <a:pt x="70" y="135"/>
                      <a:pt x="68" y="135"/>
                    </a:cubicBezTo>
                    <a:cubicBezTo>
                      <a:pt x="66" y="135"/>
                      <a:pt x="54" y="133"/>
                      <a:pt x="50" y="134"/>
                    </a:cubicBezTo>
                    <a:cubicBezTo>
                      <a:pt x="45" y="135"/>
                      <a:pt x="32" y="138"/>
                      <a:pt x="30" y="137"/>
                    </a:cubicBezTo>
                    <a:cubicBezTo>
                      <a:pt x="28" y="136"/>
                      <a:pt x="25" y="124"/>
                      <a:pt x="24" y="122"/>
                    </a:cubicBezTo>
                    <a:cubicBezTo>
                      <a:pt x="22" y="121"/>
                      <a:pt x="19" y="127"/>
                      <a:pt x="17" y="128"/>
                    </a:cubicBezTo>
                    <a:cubicBezTo>
                      <a:pt x="16" y="128"/>
                      <a:pt x="14" y="130"/>
                      <a:pt x="13" y="128"/>
                    </a:cubicBezTo>
                    <a:cubicBezTo>
                      <a:pt x="12" y="127"/>
                      <a:pt x="16" y="119"/>
                      <a:pt x="17" y="118"/>
                    </a:cubicBezTo>
                    <a:cubicBezTo>
                      <a:pt x="18" y="118"/>
                      <a:pt x="19" y="112"/>
                      <a:pt x="17" y="110"/>
                    </a:cubicBezTo>
                    <a:cubicBezTo>
                      <a:pt x="15" y="108"/>
                      <a:pt x="8" y="106"/>
                      <a:pt x="6" y="102"/>
                    </a:cubicBezTo>
                    <a:cubicBezTo>
                      <a:pt x="4" y="98"/>
                      <a:pt x="3" y="92"/>
                      <a:pt x="2" y="90"/>
                    </a:cubicBezTo>
                    <a:cubicBezTo>
                      <a:pt x="2" y="90"/>
                      <a:pt x="1" y="90"/>
                      <a:pt x="0" y="89"/>
                    </a:cubicBezTo>
                    <a:cubicBezTo>
                      <a:pt x="4" y="85"/>
                      <a:pt x="7" y="79"/>
                      <a:pt x="9" y="77"/>
                    </a:cubicBezTo>
                    <a:cubicBezTo>
                      <a:pt x="11" y="71"/>
                      <a:pt x="20" y="64"/>
                      <a:pt x="24" y="60"/>
                    </a:cubicBezTo>
                    <a:cubicBezTo>
                      <a:pt x="28" y="56"/>
                      <a:pt x="27" y="50"/>
                      <a:pt x="24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40" y="41"/>
                      <a:pt x="53" y="33"/>
                      <a:pt x="57" y="33"/>
                    </a:cubicBezTo>
                    <a:cubicBezTo>
                      <a:pt x="61" y="33"/>
                      <a:pt x="69" y="33"/>
                      <a:pt x="73" y="32"/>
                    </a:cubicBezTo>
                    <a:cubicBezTo>
                      <a:pt x="74" y="32"/>
                      <a:pt x="76" y="30"/>
                      <a:pt x="80" y="29"/>
                    </a:cubicBezTo>
                    <a:cubicBezTo>
                      <a:pt x="91" y="24"/>
                      <a:pt x="111" y="15"/>
                      <a:pt x="117" y="15"/>
                    </a:cubicBezTo>
                    <a:cubicBezTo>
                      <a:pt x="124" y="15"/>
                      <a:pt x="140" y="22"/>
                      <a:pt x="146" y="22"/>
                    </a:cubicBezTo>
                    <a:cubicBezTo>
                      <a:pt x="152" y="22"/>
                      <a:pt x="163" y="23"/>
                      <a:pt x="165" y="17"/>
                    </a:cubicBezTo>
                    <a:cubicBezTo>
                      <a:pt x="167" y="11"/>
                      <a:pt x="166" y="5"/>
                      <a:pt x="173" y="0"/>
                    </a:cubicBezTo>
                    <a:cubicBezTo>
                      <a:pt x="173" y="0"/>
                      <a:pt x="182" y="9"/>
                      <a:pt x="182" y="17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46"/>
              <p:cNvSpPr>
                <a:spLocks/>
              </p:cNvSpPr>
              <p:nvPr/>
            </p:nvSpPr>
            <p:spPr bwMode="auto">
              <a:xfrm>
                <a:off x="3176" y="3354"/>
                <a:ext cx="18" cy="21"/>
              </a:xfrm>
              <a:custGeom>
                <a:avLst/>
                <a:gdLst>
                  <a:gd name="T0" fmla="*/ 8 w 10"/>
                  <a:gd name="T1" fmla="*/ 2 h 11"/>
                  <a:gd name="T2" fmla="*/ 6 w 10"/>
                  <a:gd name="T3" fmla="*/ 10 h 11"/>
                  <a:gd name="T4" fmla="*/ 2 w 10"/>
                  <a:gd name="T5" fmla="*/ 10 h 11"/>
                  <a:gd name="T6" fmla="*/ 0 w 10"/>
                  <a:gd name="T7" fmla="*/ 4 h 11"/>
                  <a:gd name="T8" fmla="*/ 2 w 10"/>
                  <a:gd name="T9" fmla="*/ 1 h 11"/>
                  <a:gd name="T10" fmla="*/ 8 w 10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2"/>
                    </a:moveTo>
                    <a:cubicBezTo>
                      <a:pt x="10" y="3"/>
                      <a:pt x="8" y="9"/>
                      <a:pt x="6" y="10"/>
                    </a:cubicBezTo>
                    <a:cubicBezTo>
                      <a:pt x="6" y="11"/>
                      <a:pt x="3" y="11"/>
                      <a:pt x="2" y="10"/>
                    </a:cubicBezTo>
                    <a:cubicBezTo>
                      <a:pt x="2" y="10"/>
                      <a:pt x="0" y="5"/>
                      <a:pt x="0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2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47"/>
              <p:cNvSpPr>
                <a:spLocks/>
              </p:cNvSpPr>
              <p:nvPr/>
            </p:nvSpPr>
            <p:spPr bwMode="auto">
              <a:xfrm>
                <a:off x="3170" y="3386"/>
                <a:ext cx="11" cy="13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4 h 7"/>
                  <a:gd name="T4" fmla="*/ 2 w 6"/>
                  <a:gd name="T5" fmla="*/ 6 h 7"/>
                  <a:gd name="T6" fmla="*/ 0 w 6"/>
                  <a:gd name="T7" fmla="*/ 2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4" y="0"/>
                      <a:pt x="6" y="1"/>
                      <a:pt x="6" y="4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48"/>
              <p:cNvSpPr>
                <a:spLocks/>
              </p:cNvSpPr>
              <p:nvPr/>
            </p:nvSpPr>
            <p:spPr bwMode="auto">
              <a:xfrm>
                <a:off x="3144" y="3158"/>
                <a:ext cx="28" cy="24"/>
              </a:xfrm>
              <a:custGeom>
                <a:avLst/>
                <a:gdLst>
                  <a:gd name="T0" fmla="*/ 14 w 15"/>
                  <a:gd name="T1" fmla="*/ 1 h 13"/>
                  <a:gd name="T2" fmla="*/ 13 w 15"/>
                  <a:gd name="T3" fmla="*/ 8 h 13"/>
                  <a:gd name="T4" fmla="*/ 11 w 15"/>
                  <a:gd name="T5" fmla="*/ 12 h 13"/>
                  <a:gd name="T6" fmla="*/ 7 w 15"/>
                  <a:gd name="T7" fmla="*/ 11 h 13"/>
                  <a:gd name="T8" fmla="*/ 2 w 15"/>
                  <a:gd name="T9" fmla="*/ 9 h 13"/>
                  <a:gd name="T10" fmla="*/ 2 w 15"/>
                  <a:gd name="T11" fmla="*/ 3 h 13"/>
                  <a:gd name="T12" fmla="*/ 9 w 15"/>
                  <a:gd name="T13" fmla="*/ 3 h 13"/>
                  <a:gd name="T14" fmla="*/ 14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4" y="1"/>
                    </a:moveTo>
                    <a:cubicBezTo>
                      <a:pt x="15" y="2"/>
                      <a:pt x="12" y="6"/>
                      <a:pt x="13" y="8"/>
                    </a:cubicBezTo>
                    <a:cubicBezTo>
                      <a:pt x="14" y="10"/>
                      <a:pt x="12" y="12"/>
                      <a:pt x="11" y="12"/>
                    </a:cubicBezTo>
                    <a:cubicBezTo>
                      <a:pt x="11" y="12"/>
                      <a:pt x="8" y="11"/>
                      <a:pt x="7" y="11"/>
                    </a:cubicBezTo>
                    <a:cubicBezTo>
                      <a:pt x="5" y="11"/>
                      <a:pt x="2" y="13"/>
                      <a:pt x="2" y="9"/>
                    </a:cubicBezTo>
                    <a:cubicBezTo>
                      <a:pt x="2" y="6"/>
                      <a:pt x="0" y="3"/>
                      <a:pt x="2" y="3"/>
                    </a:cubicBezTo>
                    <a:cubicBezTo>
                      <a:pt x="4" y="2"/>
                      <a:pt x="8" y="4"/>
                      <a:pt x="9" y="3"/>
                    </a:cubicBezTo>
                    <a:cubicBezTo>
                      <a:pt x="10" y="2"/>
                      <a:pt x="13" y="0"/>
                      <a:pt x="14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49"/>
              <p:cNvSpPr>
                <a:spLocks/>
              </p:cNvSpPr>
              <p:nvPr/>
            </p:nvSpPr>
            <p:spPr bwMode="auto">
              <a:xfrm>
                <a:off x="3140" y="3305"/>
                <a:ext cx="21" cy="25"/>
              </a:xfrm>
              <a:custGeom>
                <a:avLst/>
                <a:gdLst>
                  <a:gd name="T0" fmla="*/ 8 w 11"/>
                  <a:gd name="T1" fmla="*/ 5 h 13"/>
                  <a:gd name="T2" fmla="*/ 11 w 11"/>
                  <a:gd name="T3" fmla="*/ 12 h 13"/>
                  <a:gd name="T4" fmla="*/ 5 w 11"/>
                  <a:gd name="T5" fmla="*/ 10 h 13"/>
                  <a:gd name="T6" fmla="*/ 1 w 11"/>
                  <a:gd name="T7" fmla="*/ 3 h 13"/>
                  <a:gd name="T8" fmla="*/ 3 w 11"/>
                  <a:gd name="T9" fmla="*/ 0 h 13"/>
                  <a:gd name="T10" fmla="*/ 7 w 11"/>
                  <a:gd name="T11" fmla="*/ 0 h 13"/>
                  <a:gd name="T12" fmla="*/ 8 w 11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8" y="5"/>
                    </a:moveTo>
                    <a:cubicBezTo>
                      <a:pt x="8" y="6"/>
                      <a:pt x="11" y="11"/>
                      <a:pt x="11" y="12"/>
                    </a:cubicBezTo>
                    <a:cubicBezTo>
                      <a:pt x="10" y="13"/>
                      <a:pt x="6" y="11"/>
                      <a:pt x="5" y="10"/>
                    </a:cubicBezTo>
                    <a:cubicBezTo>
                      <a:pt x="4" y="10"/>
                      <a:pt x="1" y="5"/>
                      <a:pt x="1" y="3"/>
                    </a:cubicBezTo>
                    <a:cubicBezTo>
                      <a:pt x="0" y="1"/>
                      <a:pt x="1" y="1"/>
                      <a:pt x="3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1"/>
                      <a:pt x="8" y="3"/>
                      <a:pt x="8" y="5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50"/>
              <p:cNvSpPr>
                <a:spLocks/>
              </p:cNvSpPr>
              <p:nvPr/>
            </p:nvSpPr>
            <p:spPr bwMode="auto">
              <a:xfrm>
                <a:off x="3116" y="3382"/>
                <a:ext cx="26" cy="19"/>
              </a:xfrm>
              <a:custGeom>
                <a:avLst/>
                <a:gdLst>
                  <a:gd name="T0" fmla="*/ 8 w 14"/>
                  <a:gd name="T1" fmla="*/ 2 h 10"/>
                  <a:gd name="T2" fmla="*/ 11 w 14"/>
                  <a:gd name="T3" fmla="*/ 2 h 10"/>
                  <a:gd name="T4" fmla="*/ 9 w 14"/>
                  <a:gd name="T5" fmla="*/ 8 h 10"/>
                  <a:gd name="T6" fmla="*/ 2 w 14"/>
                  <a:gd name="T7" fmla="*/ 9 h 10"/>
                  <a:gd name="T8" fmla="*/ 2 w 14"/>
                  <a:gd name="T9" fmla="*/ 4 h 10"/>
                  <a:gd name="T10" fmla="*/ 8 w 14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8" y="2"/>
                    </a:moveTo>
                    <a:cubicBezTo>
                      <a:pt x="8" y="2"/>
                      <a:pt x="9" y="0"/>
                      <a:pt x="11" y="2"/>
                    </a:cubicBezTo>
                    <a:cubicBezTo>
                      <a:pt x="14" y="5"/>
                      <a:pt x="11" y="7"/>
                      <a:pt x="9" y="8"/>
                    </a:cubicBezTo>
                    <a:cubicBezTo>
                      <a:pt x="7" y="9"/>
                      <a:pt x="4" y="10"/>
                      <a:pt x="2" y="9"/>
                    </a:cubicBezTo>
                    <a:cubicBezTo>
                      <a:pt x="0" y="8"/>
                      <a:pt x="2" y="4"/>
                      <a:pt x="2" y="4"/>
                    </a:cubicBezTo>
                    <a:cubicBezTo>
                      <a:pt x="2" y="4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451"/>
              <p:cNvSpPr>
                <a:spLocks/>
              </p:cNvSpPr>
              <p:nvPr/>
            </p:nvSpPr>
            <p:spPr bwMode="auto">
              <a:xfrm>
                <a:off x="3122" y="3354"/>
                <a:ext cx="13" cy="17"/>
              </a:xfrm>
              <a:custGeom>
                <a:avLst/>
                <a:gdLst>
                  <a:gd name="T0" fmla="*/ 3 w 7"/>
                  <a:gd name="T1" fmla="*/ 0 h 9"/>
                  <a:gd name="T2" fmla="*/ 7 w 7"/>
                  <a:gd name="T3" fmla="*/ 5 h 9"/>
                  <a:gd name="T4" fmla="*/ 2 w 7"/>
                  <a:gd name="T5" fmla="*/ 9 h 9"/>
                  <a:gd name="T6" fmla="*/ 0 w 7"/>
                  <a:gd name="T7" fmla="*/ 2 h 9"/>
                  <a:gd name="T8" fmla="*/ 3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4" y="0"/>
                      <a:pt x="7" y="3"/>
                      <a:pt x="7" y="5"/>
                    </a:cubicBezTo>
                    <a:cubicBezTo>
                      <a:pt x="7" y="7"/>
                      <a:pt x="4" y="9"/>
                      <a:pt x="2" y="9"/>
                    </a:cubicBezTo>
                    <a:cubicBezTo>
                      <a:pt x="0" y="9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52"/>
              <p:cNvSpPr>
                <a:spLocks/>
              </p:cNvSpPr>
              <p:nvPr/>
            </p:nvSpPr>
            <p:spPr bwMode="auto">
              <a:xfrm>
                <a:off x="2898" y="3283"/>
                <a:ext cx="30" cy="30"/>
              </a:xfrm>
              <a:custGeom>
                <a:avLst/>
                <a:gdLst>
                  <a:gd name="T0" fmla="*/ 9 w 16"/>
                  <a:gd name="T1" fmla="*/ 1 h 16"/>
                  <a:gd name="T2" fmla="*/ 15 w 16"/>
                  <a:gd name="T3" fmla="*/ 15 h 16"/>
                  <a:gd name="T4" fmla="*/ 5 w 16"/>
                  <a:gd name="T5" fmla="*/ 15 h 16"/>
                  <a:gd name="T6" fmla="*/ 0 w 16"/>
                  <a:gd name="T7" fmla="*/ 7 h 16"/>
                  <a:gd name="T8" fmla="*/ 9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"/>
                    </a:moveTo>
                    <a:cubicBezTo>
                      <a:pt x="11" y="2"/>
                      <a:pt x="16" y="14"/>
                      <a:pt x="15" y="15"/>
                    </a:cubicBezTo>
                    <a:cubicBezTo>
                      <a:pt x="14" y="16"/>
                      <a:pt x="8" y="16"/>
                      <a:pt x="5" y="15"/>
                    </a:cubicBezTo>
                    <a:cubicBezTo>
                      <a:pt x="1" y="14"/>
                      <a:pt x="0" y="10"/>
                      <a:pt x="0" y="7"/>
                    </a:cubicBezTo>
                    <a:cubicBezTo>
                      <a:pt x="0" y="3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453"/>
              <p:cNvSpPr>
                <a:spLocks/>
              </p:cNvSpPr>
              <p:nvPr/>
            </p:nvSpPr>
            <p:spPr bwMode="auto">
              <a:xfrm>
                <a:off x="3276" y="3432"/>
                <a:ext cx="19" cy="41"/>
              </a:xfrm>
              <a:custGeom>
                <a:avLst/>
                <a:gdLst>
                  <a:gd name="T0" fmla="*/ 3 w 10"/>
                  <a:gd name="T1" fmla="*/ 21 h 22"/>
                  <a:gd name="T2" fmla="*/ 2 w 10"/>
                  <a:gd name="T3" fmla="*/ 17 h 22"/>
                  <a:gd name="T4" fmla="*/ 0 w 10"/>
                  <a:gd name="T5" fmla="*/ 13 h 22"/>
                  <a:gd name="T6" fmla="*/ 5 w 10"/>
                  <a:gd name="T7" fmla="*/ 1 h 22"/>
                  <a:gd name="T8" fmla="*/ 7 w 10"/>
                  <a:gd name="T9" fmla="*/ 3 h 22"/>
                  <a:gd name="T10" fmla="*/ 7 w 10"/>
                  <a:gd name="T11" fmla="*/ 13 h 22"/>
                  <a:gd name="T12" fmla="*/ 8 w 10"/>
                  <a:gd name="T13" fmla="*/ 19 h 22"/>
                  <a:gd name="T14" fmla="*/ 3 w 10"/>
                  <a:gd name="T1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2">
                    <a:moveTo>
                      <a:pt x="3" y="21"/>
                    </a:moveTo>
                    <a:cubicBezTo>
                      <a:pt x="2" y="21"/>
                      <a:pt x="3" y="18"/>
                      <a:pt x="2" y="17"/>
                    </a:cubicBezTo>
                    <a:cubicBezTo>
                      <a:pt x="2" y="15"/>
                      <a:pt x="0" y="15"/>
                      <a:pt x="0" y="13"/>
                    </a:cubicBezTo>
                    <a:cubicBezTo>
                      <a:pt x="1" y="12"/>
                      <a:pt x="3" y="1"/>
                      <a:pt x="5" y="1"/>
                    </a:cubicBezTo>
                    <a:cubicBezTo>
                      <a:pt x="6" y="0"/>
                      <a:pt x="7" y="0"/>
                      <a:pt x="7" y="3"/>
                    </a:cubicBezTo>
                    <a:cubicBezTo>
                      <a:pt x="7" y="5"/>
                      <a:pt x="6" y="13"/>
                      <a:pt x="7" y="13"/>
                    </a:cubicBezTo>
                    <a:cubicBezTo>
                      <a:pt x="8" y="14"/>
                      <a:pt x="10" y="17"/>
                      <a:pt x="8" y="19"/>
                    </a:cubicBezTo>
                    <a:cubicBezTo>
                      <a:pt x="5" y="21"/>
                      <a:pt x="5" y="22"/>
                      <a:pt x="3" y="2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454"/>
              <p:cNvSpPr>
                <a:spLocks/>
              </p:cNvSpPr>
              <p:nvPr/>
            </p:nvSpPr>
            <p:spPr bwMode="auto">
              <a:xfrm>
                <a:off x="3226" y="3386"/>
                <a:ext cx="17" cy="17"/>
              </a:xfrm>
              <a:custGeom>
                <a:avLst/>
                <a:gdLst>
                  <a:gd name="T0" fmla="*/ 3 w 9"/>
                  <a:gd name="T1" fmla="*/ 2 h 9"/>
                  <a:gd name="T2" fmla="*/ 1 w 9"/>
                  <a:gd name="T3" fmla="*/ 6 h 9"/>
                  <a:gd name="T4" fmla="*/ 4 w 9"/>
                  <a:gd name="T5" fmla="*/ 9 h 9"/>
                  <a:gd name="T6" fmla="*/ 9 w 9"/>
                  <a:gd name="T7" fmla="*/ 6 h 9"/>
                  <a:gd name="T8" fmla="*/ 8 w 9"/>
                  <a:gd name="T9" fmla="*/ 2 h 9"/>
                  <a:gd name="T10" fmla="*/ 6 w 9"/>
                  <a:gd name="T11" fmla="*/ 1 h 9"/>
                  <a:gd name="T12" fmla="*/ 3 w 9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3" y="2"/>
                    </a:moveTo>
                    <a:cubicBezTo>
                      <a:pt x="2" y="3"/>
                      <a:pt x="0" y="5"/>
                      <a:pt x="1" y="6"/>
                    </a:cubicBezTo>
                    <a:cubicBezTo>
                      <a:pt x="1" y="7"/>
                      <a:pt x="2" y="9"/>
                      <a:pt x="4" y="9"/>
                    </a:cubicBezTo>
                    <a:cubicBezTo>
                      <a:pt x="6" y="9"/>
                      <a:pt x="8" y="7"/>
                      <a:pt x="9" y="6"/>
                    </a:cubicBezTo>
                    <a:cubicBezTo>
                      <a:pt x="9" y="5"/>
                      <a:pt x="8" y="2"/>
                      <a:pt x="8" y="2"/>
                    </a:cubicBezTo>
                    <a:cubicBezTo>
                      <a:pt x="8" y="2"/>
                      <a:pt x="7" y="0"/>
                      <a:pt x="6" y="1"/>
                    </a:cubicBezTo>
                    <a:cubicBezTo>
                      <a:pt x="5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9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Packaged condensing units: </a:t>
            </a:r>
            <a:r>
              <a:rPr lang="en-US" sz="2400" b="1" dirty="0" err="1" smtClean="0">
                <a:solidFill>
                  <a:srgbClr val="FF0000"/>
                </a:solidFill>
              </a:rPr>
              <a:t>Optyma</a:t>
            </a:r>
            <a:r>
              <a:rPr lang="en-US" sz="2400" b="1" dirty="0" smtClean="0">
                <a:solidFill>
                  <a:srgbClr val="FF0000"/>
                </a:solidFill>
              </a:rPr>
              <a:t> Plus INVERTER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" y="918088"/>
            <a:ext cx="8308975" cy="4679950"/>
          </a:xfrm>
        </p:spPr>
        <p:txBody>
          <a:bodyPr/>
          <a:lstStyle/>
          <a:p>
            <a:pPr marL="0" lvl="1"/>
            <a:endParaRPr lang="en-US" b="1" dirty="0" smtClean="0"/>
          </a:p>
          <a:p>
            <a:pPr marL="354012" lvl="3"/>
            <a:endParaRPr lang="en-US" dirty="0" smtClean="0"/>
          </a:p>
          <a:p>
            <a:pPr marL="354012" lvl="3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step: </a:t>
            </a:r>
            <a:r>
              <a:rPr lang="en-US" b="1" dirty="0" smtClean="0"/>
              <a:t>Raise awareness</a:t>
            </a:r>
          </a:p>
          <a:p>
            <a:pPr marL="354012" lvl="3"/>
            <a:r>
              <a:rPr lang="en-US" dirty="0" smtClean="0"/>
              <a:t>Target group: installers, end-users</a:t>
            </a:r>
          </a:p>
          <a:p>
            <a:pPr marL="354012" lvl="3"/>
            <a:r>
              <a:rPr lang="da-DK" dirty="0" smtClean="0"/>
              <a:t>Purpose: Promote </a:t>
            </a:r>
            <a:r>
              <a:rPr lang="da-DK" dirty="0"/>
              <a:t>launch of OP+ </a:t>
            </a:r>
            <a:r>
              <a:rPr lang="da-DK" dirty="0" smtClean="0"/>
              <a:t>                                        INVERTER</a:t>
            </a:r>
            <a:endParaRPr lang="da-DK" dirty="0"/>
          </a:p>
          <a:p>
            <a:pPr lvl="1"/>
            <a:r>
              <a:rPr lang="da-DK" dirty="0" smtClean="0"/>
              <a:t>Tactics: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Press coverage: press release,                                                                               advertisement, online banner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POS material for Channel Partners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Local exhibition </a:t>
            </a:r>
          </a:p>
          <a:p>
            <a:pPr lvl="1"/>
            <a:r>
              <a:rPr lang="en-US" dirty="0" smtClean="0"/>
              <a:t>Deadline: end of Sept.</a:t>
            </a:r>
          </a:p>
          <a:p>
            <a:pPr lvl="1"/>
            <a:r>
              <a:rPr lang="en-US" dirty="0" smtClean="0"/>
              <a:t>Status: </a:t>
            </a:r>
            <a:r>
              <a:rPr lang="en-US" dirty="0"/>
              <a:t>o</a:t>
            </a:r>
            <a:r>
              <a:rPr lang="en-US" dirty="0" smtClean="0"/>
              <a:t>ngoing</a:t>
            </a:r>
          </a:p>
          <a:p>
            <a:endParaRPr lang="en-US" dirty="0" smtClean="0"/>
          </a:p>
          <a:p>
            <a:pPr marL="188913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95" name="Group 366"/>
          <p:cNvGrpSpPr>
            <a:grpSpLocks/>
          </p:cNvGrpSpPr>
          <p:nvPr/>
        </p:nvGrpSpPr>
        <p:grpSpPr bwMode="auto">
          <a:xfrm rot="21183010">
            <a:off x="5442737" y="4285619"/>
            <a:ext cx="3453272" cy="1726307"/>
            <a:chOff x="1310" y="2319"/>
            <a:chExt cx="2394" cy="1197"/>
          </a:xfrm>
          <a:solidFill>
            <a:schemeClr val="accent5"/>
          </a:solidFill>
        </p:grpSpPr>
        <p:sp>
          <p:nvSpPr>
            <p:cNvPr id="96" name="Freeform 372"/>
            <p:cNvSpPr>
              <a:spLocks/>
            </p:cNvSpPr>
            <p:nvPr/>
          </p:nvSpPr>
          <p:spPr bwMode="auto">
            <a:xfrm>
              <a:off x="3571" y="3389"/>
              <a:ext cx="133" cy="96"/>
            </a:xfrm>
            <a:custGeom>
              <a:avLst/>
              <a:gdLst>
                <a:gd name="T0" fmla="*/ 68 w 71"/>
                <a:gd name="T1" fmla="*/ 1 h 51"/>
                <a:gd name="T2" fmla="*/ 67 w 71"/>
                <a:gd name="T3" fmla="*/ 10 h 51"/>
                <a:gd name="T4" fmla="*/ 54 w 71"/>
                <a:gd name="T5" fmla="*/ 23 h 51"/>
                <a:gd name="T6" fmla="*/ 58 w 71"/>
                <a:gd name="T7" fmla="*/ 31 h 51"/>
                <a:gd name="T8" fmla="*/ 48 w 71"/>
                <a:gd name="T9" fmla="*/ 36 h 51"/>
                <a:gd name="T10" fmla="*/ 28 w 71"/>
                <a:gd name="T11" fmla="*/ 51 h 51"/>
                <a:gd name="T12" fmla="*/ 6 w 71"/>
                <a:gd name="T13" fmla="*/ 47 h 51"/>
                <a:gd name="T14" fmla="*/ 2 w 71"/>
                <a:gd name="T15" fmla="*/ 37 h 51"/>
                <a:gd name="T16" fmla="*/ 10 w 71"/>
                <a:gd name="T17" fmla="*/ 36 h 51"/>
                <a:gd name="T18" fmla="*/ 20 w 71"/>
                <a:gd name="T19" fmla="*/ 31 h 51"/>
                <a:gd name="T20" fmla="*/ 20 w 71"/>
                <a:gd name="T21" fmla="*/ 20 h 51"/>
                <a:gd name="T22" fmla="*/ 30 w 71"/>
                <a:gd name="T23" fmla="*/ 22 h 51"/>
                <a:gd name="T24" fmla="*/ 42 w 71"/>
                <a:gd name="T25" fmla="*/ 19 h 51"/>
                <a:gd name="T26" fmla="*/ 68 w 7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1">
                  <a:moveTo>
                    <a:pt x="68" y="1"/>
                  </a:moveTo>
                  <a:cubicBezTo>
                    <a:pt x="70" y="3"/>
                    <a:pt x="71" y="6"/>
                    <a:pt x="67" y="10"/>
                  </a:cubicBezTo>
                  <a:cubicBezTo>
                    <a:pt x="63" y="13"/>
                    <a:pt x="52" y="20"/>
                    <a:pt x="54" y="23"/>
                  </a:cubicBezTo>
                  <a:cubicBezTo>
                    <a:pt x="54" y="25"/>
                    <a:pt x="59" y="29"/>
                    <a:pt x="58" y="31"/>
                  </a:cubicBezTo>
                  <a:cubicBezTo>
                    <a:pt x="57" y="33"/>
                    <a:pt x="50" y="32"/>
                    <a:pt x="48" y="36"/>
                  </a:cubicBezTo>
                  <a:cubicBezTo>
                    <a:pt x="46" y="39"/>
                    <a:pt x="30" y="51"/>
                    <a:pt x="28" y="51"/>
                  </a:cubicBezTo>
                  <a:cubicBezTo>
                    <a:pt x="25" y="51"/>
                    <a:pt x="10" y="50"/>
                    <a:pt x="6" y="47"/>
                  </a:cubicBezTo>
                  <a:cubicBezTo>
                    <a:pt x="3" y="43"/>
                    <a:pt x="0" y="39"/>
                    <a:pt x="2" y="37"/>
                  </a:cubicBezTo>
                  <a:cubicBezTo>
                    <a:pt x="3" y="34"/>
                    <a:pt x="7" y="38"/>
                    <a:pt x="10" y="36"/>
                  </a:cubicBezTo>
                  <a:cubicBezTo>
                    <a:pt x="13" y="35"/>
                    <a:pt x="20" y="33"/>
                    <a:pt x="20" y="31"/>
                  </a:cubicBezTo>
                  <a:cubicBezTo>
                    <a:pt x="21" y="28"/>
                    <a:pt x="18" y="20"/>
                    <a:pt x="20" y="20"/>
                  </a:cubicBezTo>
                  <a:cubicBezTo>
                    <a:pt x="22" y="20"/>
                    <a:pt x="30" y="22"/>
                    <a:pt x="30" y="22"/>
                  </a:cubicBezTo>
                  <a:cubicBezTo>
                    <a:pt x="30" y="22"/>
                    <a:pt x="38" y="20"/>
                    <a:pt x="42" y="19"/>
                  </a:cubicBezTo>
                  <a:cubicBezTo>
                    <a:pt x="49" y="15"/>
                    <a:pt x="66" y="0"/>
                    <a:pt x="68" y="1"/>
                  </a:cubicBez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97" name="Group 417"/>
            <p:cNvGrpSpPr>
              <a:grpSpLocks/>
            </p:cNvGrpSpPr>
            <p:nvPr/>
          </p:nvGrpSpPr>
          <p:grpSpPr bwMode="auto">
            <a:xfrm>
              <a:off x="2233" y="2666"/>
              <a:ext cx="1111" cy="770"/>
              <a:chOff x="2233" y="2666"/>
              <a:chExt cx="1111" cy="770"/>
            </a:xfrm>
            <a:grpFill/>
          </p:grpSpPr>
          <p:sp>
            <p:nvSpPr>
              <p:cNvPr id="121" name="Freeform 418"/>
              <p:cNvSpPr>
                <a:spLocks/>
              </p:cNvSpPr>
              <p:nvPr/>
            </p:nvSpPr>
            <p:spPr bwMode="auto">
              <a:xfrm>
                <a:off x="3308" y="3395"/>
                <a:ext cx="36" cy="4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2 h 22"/>
                  <a:gd name="T4" fmla="*/ 4 w 19"/>
                  <a:gd name="T5" fmla="*/ 21 h 22"/>
                  <a:gd name="T6" fmla="*/ 2 w 19"/>
                  <a:gd name="T7" fmla="*/ 14 h 22"/>
                  <a:gd name="T8" fmla="*/ 5 w 19"/>
                  <a:gd name="T9" fmla="*/ 5 h 22"/>
                  <a:gd name="T10" fmla="*/ 17 w 19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7" y="9"/>
                      <a:pt x="15" y="12"/>
                    </a:cubicBezTo>
                    <a:cubicBezTo>
                      <a:pt x="13" y="15"/>
                      <a:pt x="8" y="22"/>
                      <a:pt x="4" y="21"/>
                    </a:cubicBezTo>
                    <a:cubicBezTo>
                      <a:pt x="0" y="20"/>
                      <a:pt x="4" y="16"/>
                      <a:pt x="2" y="14"/>
                    </a:cubicBezTo>
                    <a:cubicBezTo>
                      <a:pt x="0" y="11"/>
                      <a:pt x="1" y="9"/>
                      <a:pt x="5" y="5"/>
                    </a:cubicBezTo>
                    <a:cubicBezTo>
                      <a:pt x="5" y="5"/>
                      <a:pt x="14" y="0"/>
                      <a:pt x="17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419"/>
              <p:cNvSpPr>
                <a:spLocks/>
              </p:cNvSpPr>
              <p:nvPr/>
            </p:nvSpPr>
            <p:spPr bwMode="auto">
              <a:xfrm>
                <a:off x="2463" y="3279"/>
                <a:ext cx="173" cy="118"/>
              </a:xfrm>
              <a:custGeom>
                <a:avLst/>
                <a:gdLst>
                  <a:gd name="T0" fmla="*/ 90 w 93"/>
                  <a:gd name="T1" fmla="*/ 5 h 63"/>
                  <a:gd name="T2" fmla="*/ 83 w 93"/>
                  <a:gd name="T3" fmla="*/ 19 h 63"/>
                  <a:gd name="T4" fmla="*/ 78 w 93"/>
                  <a:gd name="T5" fmla="*/ 31 h 63"/>
                  <a:gd name="T6" fmla="*/ 78 w 93"/>
                  <a:gd name="T7" fmla="*/ 38 h 63"/>
                  <a:gd name="T8" fmla="*/ 83 w 93"/>
                  <a:gd name="T9" fmla="*/ 41 h 63"/>
                  <a:gd name="T10" fmla="*/ 84 w 93"/>
                  <a:gd name="T11" fmla="*/ 49 h 63"/>
                  <a:gd name="T12" fmla="*/ 79 w 93"/>
                  <a:gd name="T13" fmla="*/ 53 h 63"/>
                  <a:gd name="T14" fmla="*/ 78 w 93"/>
                  <a:gd name="T15" fmla="*/ 62 h 63"/>
                  <a:gd name="T16" fmla="*/ 73 w 93"/>
                  <a:gd name="T17" fmla="*/ 63 h 63"/>
                  <a:gd name="T18" fmla="*/ 67 w 93"/>
                  <a:gd name="T19" fmla="*/ 59 h 63"/>
                  <a:gd name="T20" fmla="*/ 58 w 93"/>
                  <a:gd name="T21" fmla="*/ 55 h 63"/>
                  <a:gd name="T22" fmla="*/ 52 w 93"/>
                  <a:gd name="T23" fmla="*/ 45 h 63"/>
                  <a:gd name="T24" fmla="*/ 41 w 93"/>
                  <a:gd name="T25" fmla="*/ 44 h 63"/>
                  <a:gd name="T26" fmla="*/ 14 w 93"/>
                  <a:gd name="T27" fmla="*/ 25 h 63"/>
                  <a:gd name="T28" fmla="*/ 5 w 93"/>
                  <a:gd name="T29" fmla="*/ 24 h 63"/>
                  <a:gd name="T30" fmla="*/ 1 w 93"/>
                  <a:gd name="T31" fmla="*/ 13 h 63"/>
                  <a:gd name="T32" fmla="*/ 4 w 93"/>
                  <a:gd name="T33" fmla="*/ 5 h 63"/>
                  <a:gd name="T34" fmla="*/ 11 w 93"/>
                  <a:gd name="T35" fmla="*/ 0 h 63"/>
                  <a:gd name="T36" fmla="*/ 16 w 93"/>
                  <a:gd name="T37" fmla="*/ 8 h 63"/>
                  <a:gd name="T38" fmla="*/ 21 w 93"/>
                  <a:gd name="T39" fmla="*/ 6 h 63"/>
                  <a:gd name="T40" fmla="*/ 21 w 93"/>
                  <a:gd name="T41" fmla="*/ 0 h 63"/>
                  <a:gd name="T42" fmla="*/ 29 w 93"/>
                  <a:gd name="T43" fmla="*/ 1 h 63"/>
                  <a:gd name="T44" fmla="*/ 39 w 93"/>
                  <a:gd name="T45" fmla="*/ 10 h 63"/>
                  <a:gd name="T46" fmla="*/ 58 w 93"/>
                  <a:gd name="T47" fmla="*/ 10 h 63"/>
                  <a:gd name="T48" fmla="*/ 69 w 93"/>
                  <a:gd name="T49" fmla="*/ 5 h 63"/>
                  <a:gd name="T50" fmla="*/ 75 w 93"/>
                  <a:gd name="T51" fmla="*/ 4 h 63"/>
                  <a:gd name="T52" fmla="*/ 80 w 93"/>
                  <a:gd name="T53" fmla="*/ 7 h 63"/>
                  <a:gd name="T54" fmla="*/ 85 w 93"/>
                  <a:gd name="T55" fmla="*/ 4 h 63"/>
                  <a:gd name="T56" fmla="*/ 90 w 93"/>
                  <a:gd name="T5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3" h="63">
                    <a:moveTo>
                      <a:pt x="90" y="5"/>
                    </a:moveTo>
                    <a:cubicBezTo>
                      <a:pt x="93" y="7"/>
                      <a:pt x="84" y="17"/>
                      <a:pt x="83" y="19"/>
                    </a:cubicBezTo>
                    <a:cubicBezTo>
                      <a:pt x="80" y="23"/>
                      <a:pt x="79" y="29"/>
                      <a:pt x="78" y="31"/>
                    </a:cubicBezTo>
                    <a:cubicBezTo>
                      <a:pt x="78" y="33"/>
                      <a:pt x="77" y="37"/>
                      <a:pt x="78" y="38"/>
                    </a:cubicBezTo>
                    <a:cubicBezTo>
                      <a:pt x="80" y="38"/>
                      <a:pt x="82" y="39"/>
                      <a:pt x="83" y="41"/>
                    </a:cubicBezTo>
                    <a:cubicBezTo>
                      <a:pt x="83" y="42"/>
                      <a:pt x="83" y="47"/>
                      <a:pt x="84" y="49"/>
                    </a:cubicBezTo>
                    <a:cubicBezTo>
                      <a:pt x="84" y="50"/>
                      <a:pt x="80" y="50"/>
                      <a:pt x="79" y="53"/>
                    </a:cubicBezTo>
                    <a:cubicBezTo>
                      <a:pt x="77" y="56"/>
                      <a:pt x="79" y="61"/>
                      <a:pt x="78" y="62"/>
                    </a:cubicBezTo>
                    <a:cubicBezTo>
                      <a:pt x="77" y="63"/>
                      <a:pt x="74" y="63"/>
                      <a:pt x="73" y="63"/>
                    </a:cubicBezTo>
                    <a:cubicBezTo>
                      <a:pt x="72" y="62"/>
                      <a:pt x="71" y="61"/>
                      <a:pt x="67" y="59"/>
                    </a:cubicBezTo>
                    <a:cubicBezTo>
                      <a:pt x="64" y="58"/>
                      <a:pt x="60" y="57"/>
                      <a:pt x="58" y="55"/>
                    </a:cubicBezTo>
                    <a:cubicBezTo>
                      <a:pt x="56" y="54"/>
                      <a:pt x="57" y="48"/>
                      <a:pt x="52" y="45"/>
                    </a:cubicBezTo>
                    <a:cubicBezTo>
                      <a:pt x="47" y="43"/>
                      <a:pt x="44" y="45"/>
                      <a:pt x="41" y="44"/>
                    </a:cubicBezTo>
                    <a:cubicBezTo>
                      <a:pt x="39" y="43"/>
                      <a:pt x="19" y="25"/>
                      <a:pt x="14" y="25"/>
                    </a:cubicBezTo>
                    <a:cubicBezTo>
                      <a:pt x="8" y="24"/>
                      <a:pt x="7" y="26"/>
                      <a:pt x="5" y="24"/>
                    </a:cubicBezTo>
                    <a:cubicBezTo>
                      <a:pt x="3" y="22"/>
                      <a:pt x="1" y="16"/>
                      <a:pt x="1" y="13"/>
                    </a:cubicBezTo>
                    <a:cubicBezTo>
                      <a:pt x="0" y="11"/>
                      <a:pt x="2" y="6"/>
                      <a:pt x="4" y="5"/>
                    </a:cubicBezTo>
                    <a:cubicBezTo>
                      <a:pt x="6" y="4"/>
                      <a:pt x="9" y="0"/>
                      <a:pt x="11" y="0"/>
                    </a:cubicBezTo>
                    <a:cubicBezTo>
                      <a:pt x="13" y="0"/>
                      <a:pt x="14" y="8"/>
                      <a:pt x="16" y="8"/>
                    </a:cubicBezTo>
                    <a:cubicBezTo>
                      <a:pt x="18" y="8"/>
                      <a:pt x="21" y="6"/>
                      <a:pt x="21" y="6"/>
                    </a:cubicBezTo>
                    <a:cubicBezTo>
                      <a:pt x="21" y="6"/>
                      <a:pt x="20" y="1"/>
                      <a:pt x="21" y="0"/>
                    </a:cubicBezTo>
                    <a:cubicBezTo>
                      <a:pt x="23" y="0"/>
                      <a:pt x="27" y="0"/>
                      <a:pt x="29" y="1"/>
                    </a:cubicBezTo>
                    <a:cubicBezTo>
                      <a:pt x="32" y="2"/>
                      <a:pt x="36" y="10"/>
                      <a:pt x="39" y="10"/>
                    </a:cubicBezTo>
                    <a:cubicBezTo>
                      <a:pt x="42" y="10"/>
                      <a:pt x="53" y="10"/>
                      <a:pt x="58" y="10"/>
                    </a:cubicBezTo>
                    <a:cubicBezTo>
                      <a:pt x="63" y="10"/>
                      <a:pt x="67" y="5"/>
                      <a:pt x="69" y="5"/>
                    </a:cubicBezTo>
                    <a:cubicBezTo>
                      <a:pt x="70" y="5"/>
                      <a:pt x="73" y="4"/>
                      <a:pt x="75" y="4"/>
                    </a:cubicBezTo>
                    <a:cubicBezTo>
                      <a:pt x="76" y="4"/>
                      <a:pt x="78" y="8"/>
                      <a:pt x="80" y="7"/>
                    </a:cubicBezTo>
                    <a:cubicBezTo>
                      <a:pt x="82" y="7"/>
                      <a:pt x="83" y="5"/>
                      <a:pt x="85" y="4"/>
                    </a:cubicBezTo>
                    <a:cubicBezTo>
                      <a:pt x="87" y="4"/>
                      <a:pt x="88" y="4"/>
                      <a:pt x="90" y="5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420"/>
              <p:cNvSpPr>
                <a:spLocks/>
              </p:cNvSpPr>
              <p:nvPr/>
            </p:nvSpPr>
            <p:spPr bwMode="auto">
              <a:xfrm>
                <a:off x="2233" y="2666"/>
                <a:ext cx="568" cy="647"/>
              </a:xfrm>
              <a:custGeom>
                <a:avLst/>
                <a:gdLst>
                  <a:gd name="T0" fmla="*/ 106 w 304"/>
                  <a:gd name="T1" fmla="*/ 3 h 347"/>
                  <a:gd name="T2" fmla="*/ 129 w 304"/>
                  <a:gd name="T3" fmla="*/ 0 h 347"/>
                  <a:gd name="T4" fmla="*/ 153 w 304"/>
                  <a:gd name="T5" fmla="*/ 13 h 347"/>
                  <a:gd name="T6" fmla="*/ 182 w 304"/>
                  <a:gd name="T7" fmla="*/ 26 h 347"/>
                  <a:gd name="T8" fmla="*/ 180 w 304"/>
                  <a:gd name="T9" fmla="*/ 43 h 347"/>
                  <a:gd name="T10" fmla="*/ 168 w 304"/>
                  <a:gd name="T11" fmla="*/ 55 h 347"/>
                  <a:gd name="T12" fmla="*/ 146 w 304"/>
                  <a:gd name="T13" fmla="*/ 71 h 347"/>
                  <a:gd name="T14" fmla="*/ 146 w 304"/>
                  <a:gd name="T15" fmla="*/ 85 h 347"/>
                  <a:gd name="T16" fmla="*/ 145 w 304"/>
                  <a:gd name="T17" fmla="*/ 108 h 347"/>
                  <a:gd name="T18" fmla="*/ 173 w 304"/>
                  <a:gd name="T19" fmla="*/ 132 h 347"/>
                  <a:gd name="T20" fmla="*/ 205 w 304"/>
                  <a:gd name="T21" fmla="*/ 191 h 347"/>
                  <a:gd name="T22" fmla="*/ 239 w 304"/>
                  <a:gd name="T23" fmla="*/ 198 h 347"/>
                  <a:gd name="T24" fmla="*/ 232 w 304"/>
                  <a:gd name="T25" fmla="*/ 211 h 347"/>
                  <a:gd name="T26" fmla="*/ 277 w 304"/>
                  <a:gd name="T27" fmla="*/ 240 h 347"/>
                  <a:gd name="T28" fmla="*/ 293 w 304"/>
                  <a:gd name="T29" fmla="*/ 253 h 347"/>
                  <a:gd name="T30" fmla="*/ 301 w 304"/>
                  <a:gd name="T31" fmla="*/ 279 h 347"/>
                  <a:gd name="T32" fmla="*/ 289 w 304"/>
                  <a:gd name="T33" fmla="*/ 271 h 347"/>
                  <a:gd name="T34" fmla="*/ 276 w 304"/>
                  <a:gd name="T35" fmla="*/ 260 h 347"/>
                  <a:gd name="T36" fmla="*/ 253 w 304"/>
                  <a:gd name="T37" fmla="*/ 263 h 347"/>
                  <a:gd name="T38" fmla="*/ 246 w 304"/>
                  <a:gd name="T39" fmla="*/ 279 h 347"/>
                  <a:gd name="T40" fmla="*/ 264 w 304"/>
                  <a:gd name="T41" fmla="*/ 292 h 347"/>
                  <a:gd name="T42" fmla="*/ 266 w 304"/>
                  <a:gd name="T43" fmla="*/ 307 h 347"/>
                  <a:gd name="T44" fmla="*/ 252 w 304"/>
                  <a:gd name="T45" fmla="*/ 312 h 347"/>
                  <a:gd name="T46" fmla="*/ 246 w 304"/>
                  <a:gd name="T47" fmla="*/ 330 h 347"/>
                  <a:gd name="T48" fmla="*/ 234 w 304"/>
                  <a:gd name="T49" fmla="*/ 339 h 347"/>
                  <a:gd name="T50" fmla="*/ 219 w 304"/>
                  <a:gd name="T51" fmla="*/ 345 h 347"/>
                  <a:gd name="T52" fmla="*/ 224 w 304"/>
                  <a:gd name="T53" fmla="*/ 332 h 347"/>
                  <a:gd name="T54" fmla="*/ 224 w 304"/>
                  <a:gd name="T55" fmla="*/ 319 h 347"/>
                  <a:gd name="T56" fmla="*/ 235 w 304"/>
                  <a:gd name="T57" fmla="*/ 315 h 347"/>
                  <a:gd name="T58" fmla="*/ 233 w 304"/>
                  <a:gd name="T59" fmla="*/ 303 h 347"/>
                  <a:gd name="T60" fmla="*/ 225 w 304"/>
                  <a:gd name="T61" fmla="*/ 274 h 347"/>
                  <a:gd name="T62" fmla="*/ 215 w 304"/>
                  <a:gd name="T63" fmla="*/ 269 h 347"/>
                  <a:gd name="T64" fmla="*/ 202 w 304"/>
                  <a:gd name="T65" fmla="*/ 258 h 347"/>
                  <a:gd name="T66" fmla="*/ 198 w 304"/>
                  <a:gd name="T67" fmla="*/ 242 h 347"/>
                  <a:gd name="T68" fmla="*/ 188 w 304"/>
                  <a:gd name="T69" fmla="*/ 238 h 347"/>
                  <a:gd name="T70" fmla="*/ 175 w 304"/>
                  <a:gd name="T71" fmla="*/ 226 h 347"/>
                  <a:gd name="T72" fmla="*/ 153 w 304"/>
                  <a:gd name="T73" fmla="*/ 218 h 347"/>
                  <a:gd name="T74" fmla="*/ 132 w 304"/>
                  <a:gd name="T75" fmla="*/ 197 h 347"/>
                  <a:gd name="T76" fmla="*/ 97 w 304"/>
                  <a:gd name="T77" fmla="*/ 153 h 347"/>
                  <a:gd name="T78" fmla="*/ 89 w 304"/>
                  <a:gd name="T79" fmla="*/ 132 h 347"/>
                  <a:gd name="T80" fmla="*/ 73 w 304"/>
                  <a:gd name="T81" fmla="*/ 103 h 347"/>
                  <a:gd name="T82" fmla="*/ 47 w 304"/>
                  <a:gd name="T83" fmla="*/ 87 h 347"/>
                  <a:gd name="T84" fmla="*/ 31 w 304"/>
                  <a:gd name="T85" fmla="*/ 102 h 347"/>
                  <a:gd name="T86" fmla="*/ 11 w 304"/>
                  <a:gd name="T87" fmla="*/ 106 h 347"/>
                  <a:gd name="T88" fmla="*/ 21 w 304"/>
                  <a:gd name="T89" fmla="*/ 91 h 347"/>
                  <a:gd name="T90" fmla="*/ 2 w 304"/>
                  <a:gd name="T91" fmla="*/ 55 h 347"/>
                  <a:gd name="T92" fmla="*/ 7 w 304"/>
                  <a:gd name="T93" fmla="*/ 29 h 347"/>
                  <a:gd name="T94" fmla="*/ 25 w 304"/>
                  <a:gd name="T95" fmla="*/ 25 h 347"/>
                  <a:gd name="T96" fmla="*/ 48 w 304"/>
                  <a:gd name="T97" fmla="*/ 9 h 347"/>
                  <a:gd name="T98" fmla="*/ 57 w 304"/>
                  <a:gd name="T99" fmla="*/ 22 h 347"/>
                  <a:gd name="T100" fmla="*/ 68 w 304"/>
                  <a:gd name="T101" fmla="*/ 33 h 347"/>
                  <a:gd name="T102" fmla="*/ 87 w 304"/>
                  <a:gd name="T103" fmla="*/ 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4" h="347">
                    <a:moveTo>
                      <a:pt x="97" y="16"/>
                    </a:moveTo>
                    <a:cubicBezTo>
                      <a:pt x="101" y="14"/>
                      <a:pt x="105" y="8"/>
                      <a:pt x="106" y="3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20" y="8"/>
                      <a:pt x="129" y="0"/>
                      <a:pt x="129" y="0"/>
                    </a:cubicBezTo>
                    <a:cubicBezTo>
                      <a:pt x="129" y="0"/>
                      <a:pt x="144" y="0"/>
                      <a:pt x="147" y="1"/>
                    </a:cubicBezTo>
                    <a:cubicBezTo>
                      <a:pt x="151" y="1"/>
                      <a:pt x="148" y="11"/>
                      <a:pt x="153" y="13"/>
                    </a:cubicBezTo>
                    <a:cubicBezTo>
                      <a:pt x="158" y="14"/>
                      <a:pt x="174" y="21"/>
                      <a:pt x="174" y="21"/>
                    </a:cubicBezTo>
                    <a:cubicBezTo>
                      <a:pt x="182" y="26"/>
                      <a:pt x="182" y="26"/>
                      <a:pt x="182" y="26"/>
                    </a:cubicBezTo>
                    <a:cubicBezTo>
                      <a:pt x="179" y="27"/>
                      <a:pt x="179" y="29"/>
                      <a:pt x="180" y="32"/>
                    </a:cubicBezTo>
                    <a:cubicBezTo>
                      <a:pt x="181" y="36"/>
                      <a:pt x="180" y="43"/>
                      <a:pt x="180" y="43"/>
                    </a:cubicBezTo>
                    <a:cubicBezTo>
                      <a:pt x="179" y="53"/>
                      <a:pt x="179" y="53"/>
                      <a:pt x="179" y="53"/>
                    </a:cubicBezTo>
                    <a:cubicBezTo>
                      <a:pt x="176" y="53"/>
                      <a:pt x="171" y="54"/>
                      <a:pt x="168" y="55"/>
                    </a:cubicBezTo>
                    <a:cubicBezTo>
                      <a:pt x="165" y="56"/>
                      <a:pt x="151" y="60"/>
                      <a:pt x="148" y="62"/>
                    </a:cubicBezTo>
                    <a:cubicBezTo>
                      <a:pt x="146" y="64"/>
                      <a:pt x="145" y="70"/>
                      <a:pt x="146" y="71"/>
                    </a:cubicBezTo>
                    <a:cubicBezTo>
                      <a:pt x="146" y="73"/>
                      <a:pt x="151" y="77"/>
                      <a:pt x="151" y="79"/>
                    </a:cubicBezTo>
                    <a:cubicBezTo>
                      <a:pt x="150" y="81"/>
                      <a:pt x="148" y="85"/>
                      <a:pt x="146" y="85"/>
                    </a:cubicBezTo>
                    <a:cubicBezTo>
                      <a:pt x="145" y="85"/>
                      <a:pt x="142" y="84"/>
                      <a:pt x="142" y="88"/>
                    </a:cubicBezTo>
                    <a:cubicBezTo>
                      <a:pt x="141" y="91"/>
                      <a:pt x="143" y="106"/>
                      <a:pt x="145" y="108"/>
                    </a:cubicBezTo>
                    <a:cubicBezTo>
                      <a:pt x="147" y="110"/>
                      <a:pt x="157" y="119"/>
                      <a:pt x="161" y="122"/>
                    </a:cubicBezTo>
                    <a:cubicBezTo>
                      <a:pt x="164" y="125"/>
                      <a:pt x="172" y="130"/>
                      <a:pt x="173" y="132"/>
                    </a:cubicBezTo>
                    <a:cubicBezTo>
                      <a:pt x="175" y="135"/>
                      <a:pt x="180" y="158"/>
                      <a:pt x="181" y="163"/>
                    </a:cubicBezTo>
                    <a:cubicBezTo>
                      <a:pt x="183" y="168"/>
                      <a:pt x="201" y="189"/>
                      <a:pt x="205" y="191"/>
                    </a:cubicBezTo>
                    <a:cubicBezTo>
                      <a:pt x="208" y="194"/>
                      <a:pt x="215" y="197"/>
                      <a:pt x="221" y="197"/>
                    </a:cubicBezTo>
                    <a:cubicBezTo>
                      <a:pt x="228" y="197"/>
                      <a:pt x="237" y="197"/>
                      <a:pt x="239" y="198"/>
                    </a:cubicBezTo>
                    <a:cubicBezTo>
                      <a:pt x="241" y="199"/>
                      <a:pt x="243" y="203"/>
                      <a:pt x="241" y="205"/>
                    </a:cubicBezTo>
                    <a:cubicBezTo>
                      <a:pt x="240" y="206"/>
                      <a:pt x="232" y="207"/>
                      <a:pt x="232" y="211"/>
                    </a:cubicBezTo>
                    <a:cubicBezTo>
                      <a:pt x="232" y="214"/>
                      <a:pt x="253" y="227"/>
                      <a:pt x="260" y="229"/>
                    </a:cubicBezTo>
                    <a:cubicBezTo>
                      <a:pt x="267" y="231"/>
                      <a:pt x="273" y="238"/>
                      <a:pt x="277" y="240"/>
                    </a:cubicBezTo>
                    <a:cubicBezTo>
                      <a:pt x="280" y="242"/>
                      <a:pt x="285" y="245"/>
                      <a:pt x="289" y="246"/>
                    </a:cubicBezTo>
                    <a:cubicBezTo>
                      <a:pt x="292" y="248"/>
                      <a:pt x="290" y="251"/>
                      <a:pt x="293" y="253"/>
                    </a:cubicBezTo>
                    <a:cubicBezTo>
                      <a:pt x="297" y="256"/>
                      <a:pt x="304" y="263"/>
                      <a:pt x="304" y="267"/>
                    </a:cubicBezTo>
                    <a:cubicBezTo>
                      <a:pt x="304" y="270"/>
                      <a:pt x="301" y="277"/>
                      <a:pt x="301" y="279"/>
                    </a:cubicBezTo>
                    <a:cubicBezTo>
                      <a:pt x="301" y="281"/>
                      <a:pt x="297" y="281"/>
                      <a:pt x="295" y="279"/>
                    </a:cubicBezTo>
                    <a:cubicBezTo>
                      <a:pt x="293" y="277"/>
                      <a:pt x="289" y="275"/>
                      <a:pt x="289" y="271"/>
                    </a:cubicBezTo>
                    <a:cubicBezTo>
                      <a:pt x="289" y="267"/>
                      <a:pt x="287" y="264"/>
                      <a:pt x="286" y="262"/>
                    </a:cubicBezTo>
                    <a:cubicBezTo>
                      <a:pt x="285" y="261"/>
                      <a:pt x="280" y="262"/>
                      <a:pt x="276" y="260"/>
                    </a:cubicBezTo>
                    <a:cubicBezTo>
                      <a:pt x="272" y="258"/>
                      <a:pt x="268" y="252"/>
                      <a:pt x="265" y="252"/>
                    </a:cubicBezTo>
                    <a:cubicBezTo>
                      <a:pt x="262" y="251"/>
                      <a:pt x="255" y="259"/>
                      <a:pt x="253" y="263"/>
                    </a:cubicBezTo>
                    <a:cubicBezTo>
                      <a:pt x="252" y="267"/>
                      <a:pt x="251" y="270"/>
                      <a:pt x="249" y="272"/>
                    </a:cubicBezTo>
                    <a:cubicBezTo>
                      <a:pt x="249" y="274"/>
                      <a:pt x="246" y="275"/>
                      <a:pt x="246" y="279"/>
                    </a:cubicBezTo>
                    <a:cubicBezTo>
                      <a:pt x="246" y="282"/>
                      <a:pt x="250" y="284"/>
                      <a:pt x="254" y="284"/>
                    </a:cubicBezTo>
                    <a:cubicBezTo>
                      <a:pt x="257" y="284"/>
                      <a:pt x="262" y="290"/>
                      <a:pt x="264" y="292"/>
                    </a:cubicBezTo>
                    <a:cubicBezTo>
                      <a:pt x="266" y="295"/>
                      <a:pt x="263" y="298"/>
                      <a:pt x="263" y="301"/>
                    </a:cubicBezTo>
                    <a:cubicBezTo>
                      <a:pt x="264" y="304"/>
                      <a:pt x="265" y="305"/>
                      <a:pt x="266" y="307"/>
                    </a:cubicBezTo>
                    <a:cubicBezTo>
                      <a:pt x="267" y="308"/>
                      <a:pt x="264" y="313"/>
                      <a:pt x="262" y="312"/>
                    </a:cubicBezTo>
                    <a:cubicBezTo>
                      <a:pt x="261" y="311"/>
                      <a:pt x="257" y="309"/>
                      <a:pt x="252" y="312"/>
                    </a:cubicBezTo>
                    <a:cubicBezTo>
                      <a:pt x="246" y="316"/>
                      <a:pt x="247" y="316"/>
                      <a:pt x="247" y="321"/>
                    </a:cubicBezTo>
                    <a:cubicBezTo>
                      <a:pt x="247" y="326"/>
                      <a:pt x="248" y="328"/>
                      <a:pt x="246" y="330"/>
                    </a:cubicBezTo>
                    <a:cubicBezTo>
                      <a:pt x="244" y="332"/>
                      <a:pt x="241" y="331"/>
                      <a:pt x="239" y="333"/>
                    </a:cubicBezTo>
                    <a:cubicBezTo>
                      <a:pt x="237" y="336"/>
                      <a:pt x="235" y="336"/>
                      <a:pt x="234" y="339"/>
                    </a:cubicBezTo>
                    <a:cubicBezTo>
                      <a:pt x="233" y="342"/>
                      <a:pt x="233" y="346"/>
                      <a:pt x="231" y="346"/>
                    </a:cubicBezTo>
                    <a:cubicBezTo>
                      <a:pt x="228" y="347"/>
                      <a:pt x="221" y="347"/>
                      <a:pt x="219" y="345"/>
                    </a:cubicBezTo>
                    <a:cubicBezTo>
                      <a:pt x="217" y="342"/>
                      <a:pt x="218" y="336"/>
                      <a:pt x="219" y="335"/>
                    </a:cubicBezTo>
                    <a:cubicBezTo>
                      <a:pt x="221" y="334"/>
                      <a:pt x="223" y="334"/>
                      <a:pt x="224" y="332"/>
                    </a:cubicBezTo>
                    <a:cubicBezTo>
                      <a:pt x="225" y="331"/>
                      <a:pt x="229" y="325"/>
                      <a:pt x="227" y="324"/>
                    </a:cubicBezTo>
                    <a:cubicBezTo>
                      <a:pt x="226" y="322"/>
                      <a:pt x="224" y="320"/>
                      <a:pt x="224" y="319"/>
                    </a:cubicBezTo>
                    <a:cubicBezTo>
                      <a:pt x="224" y="318"/>
                      <a:pt x="229" y="316"/>
                      <a:pt x="231" y="316"/>
                    </a:cubicBezTo>
                    <a:cubicBezTo>
                      <a:pt x="232" y="316"/>
                      <a:pt x="233" y="317"/>
                      <a:pt x="235" y="315"/>
                    </a:cubicBezTo>
                    <a:cubicBezTo>
                      <a:pt x="237" y="314"/>
                      <a:pt x="239" y="311"/>
                      <a:pt x="237" y="308"/>
                    </a:cubicBezTo>
                    <a:cubicBezTo>
                      <a:pt x="234" y="306"/>
                      <a:pt x="233" y="306"/>
                      <a:pt x="233" y="303"/>
                    </a:cubicBezTo>
                    <a:cubicBezTo>
                      <a:pt x="233" y="300"/>
                      <a:pt x="231" y="290"/>
                      <a:pt x="229" y="287"/>
                    </a:cubicBezTo>
                    <a:cubicBezTo>
                      <a:pt x="227" y="283"/>
                      <a:pt x="226" y="278"/>
                      <a:pt x="225" y="274"/>
                    </a:cubicBezTo>
                    <a:cubicBezTo>
                      <a:pt x="225" y="269"/>
                      <a:pt x="223" y="265"/>
                      <a:pt x="220" y="266"/>
                    </a:cubicBezTo>
                    <a:cubicBezTo>
                      <a:pt x="216" y="266"/>
                      <a:pt x="218" y="270"/>
                      <a:pt x="215" y="269"/>
                    </a:cubicBezTo>
                    <a:cubicBezTo>
                      <a:pt x="212" y="269"/>
                      <a:pt x="213" y="270"/>
                      <a:pt x="210" y="267"/>
                    </a:cubicBezTo>
                    <a:cubicBezTo>
                      <a:pt x="207" y="264"/>
                      <a:pt x="202" y="262"/>
                      <a:pt x="202" y="258"/>
                    </a:cubicBezTo>
                    <a:cubicBezTo>
                      <a:pt x="202" y="255"/>
                      <a:pt x="205" y="255"/>
                      <a:pt x="204" y="252"/>
                    </a:cubicBezTo>
                    <a:cubicBezTo>
                      <a:pt x="203" y="249"/>
                      <a:pt x="200" y="242"/>
                      <a:pt x="198" y="242"/>
                    </a:cubicBezTo>
                    <a:cubicBezTo>
                      <a:pt x="196" y="243"/>
                      <a:pt x="188" y="248"/>
                      <a:pt x="186" y="245"/>
                    </a:cubicBezTo>
                    <a:cubicBezTo>
                      <a:pt x="184" y="243"/>
                      <a:pt x="191" y="241"/>
                      <a:pt x="188" y="238"/>
                    </a:cubicBezTo>
                    <a:cubicBezTo>
                      <a:pt x="185" y="235"/>
                      <a:pt x="184" y="236"/>
                      <a:pt x="181" y="236"/>
                    </a:cubicBezTo>
                    <a:cubicBezTo>
                      <a:pt x="177" y="236"/>
                      <a:pt x="178" y="231"/>
                      <a:pt x="175" y="226"/>
                    </a:cubicBezTo>
                    <a:cubicBezTo>
                      <a:pt x="173" y="221"/>
                      <a:pt x="168" y="218"/>
                      <a:pt x="163" y="218"/>
                    </a:cubicBezTo>
                    <a:cubicBezTo>
                      <a:pt x="159" y="217"/>
                      <a:pt x="154" y="217"/>
                      <a:pt x="153" y="218"/>
                    </a:cubicBezTo>
                    <a:cubicBezTo>
                      <a:pt x="152" y="218"/>
                      <a:pt x="151" y="214"/>
                      <a:pt x="145" y="211"/>
                    </a:cubicBezTo>
                    <a:cubicBezTo>
                      <a:pt x="140" y="207"/>
                      <a:pt x="135" y="203"/>
                      <a:pt x="132" y="197"/>
                    </a:cubicBezTo>
                    <a:cubicBezTo>
                      <a:pt x="129" y="192"/>
                      <a:pt x="115" y="173"/>
                      <a:pt x="113" y="172"/>
                    </a:cubicBezTo>
                    <a:cubicBezTo>
                      <a:pt x="111" y="171"/>
                      <a:pt x="99" y="156"/>
                      <a:pt x="97" y="153"/>
                    </a:cubicBezTo>
                    <a:cubicBezTo>
                      <a:pt x="93" y="150"/>
                      <a:pt x="89" y="152"/>
                      <a:pt x="88" y="148"/>
                    </a:cubicBezTo>
                    <a:cubicBezTo>
                      <a:pt x="87" y="143"/>
                      <a:pt x="91" y="140"/>
                      <a:pt x="89" y="132"/>
                    </a:cubicBezTo>
                    <a:cubicBezTo>
                      <a:pt x="87" y="123"/>
                      <a:pt x="88" y="112"/>
                      <a:pt x="85" y="108"/>
                    </a:cubicBezTo>
                    <a:cubicBezTo>
                      <a:pt x="81" y="105"/>
                      <a:pt x="76" y="107"/>
                      <a:pt x="73" y="103"/>
                    </a:cubicBezTo>
                    <a:cubicBezTo>
                      <a:pt x="70" y="98"/>
                      <a:pt x="64" y="93"/>
                      <a:pt x="59" y="90"/>
                    </a:cubicBezTo>
                    <a:cubicBezTo>
                      <a:pt x="55" y="88"/>
                      <a:pt x="51" y="86"/>
                      <a:pt x="47" y="87"/>
                    </a:cubicBezTo>
                    <a:cubicBezTo>
                      <a:pt x="43" y="88"/>
                      <a:pt x="43" y="89"/>
                      <a:pt x="39" y="94"/>
                    </a:cubicBezTo>
                    <a:cubicBezTo>
                      <a:pt x="35" y="98"/>
                      <a:pt x="34" y="100"/>
                      <a:pt x="31" y="102"/>
                    </a:cubicBezTo>
                    <a:cubicBezTo>
                      <a:pt x="27" y="104"/>
                      <a:pt x="17" y="105"/>
                      <a:pt x="13" y="106"/>
                    </a:cubicBezTo>
                    <a:cubicBezTo>
                      <a:pt x="12" y="106"/>
                      <a:pt x="12" y="106"/>
                      <a:pt x="11" y="106"/>
                    </a:cubicBezTo>
                    <a:cubicBezTo>
                      <a:pt x="11" y="104"/>
                      <a:pt x="12" y="103"/>
                      <a:pt x="13" y="102"/>
                    </a:cubicBezTo>
                    <a:cubicBezTo>
                      <a:pt x="17" y="99"/>
                      <a:pt x="26" y="94"/>
                      <a:pt x="21" y="91"/>
                    </a:cubicBezTo>
                    <a:cubicBezTo>
                      <a:pt x="16" y="87"/>
                      <a:pt x="3" y="88"/>
                      <a:pt x="2" y="80"/>
                    </a:cubicBezTo>
                    <a:cubicBezTo>
                      <a:pt x="2" y="72"/>
                      <a:pt x="0" y="59"/>
                      <a:pt x="2" y="55"/>
                    </a:cubicBezTo>
                    <a:cubicBezTo>
                      <a:pt x="5" y="51"/>
                      <a:pt x="15" y="47"/>
                      <a:pt x="14" y="44"/>
                    </a:cubicBezTo>
                    <a:cubicBezTo>
                      <a:pt x="14" y="41"/>
                      <a:pt x="6" y="31"/>
                      <a:pt x="7" y="29"/>
                    </a:cubicBezTo>
                    <a:cubicBezTo>
                      <a:pt x="8" y="26"/>
                      <a:pt x="16" y="27"/>
                      <a:pt x="16" y="2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9" y="25"/>
                      <a:pt x="33" y="26"/>
                      <a:pt x="35" y="24"/>
                    </a:cubicBezTo>
                    <a:cubicBezTo>
                      <a:pt x="37" y="22"/>
                      <a:pt x="45" y="9"/>
                      <a:pt x="48" y="9"/>
                    </a:cubicBezTo>
                    <a:cubicBezTo>
                      <a:pt x="51" y="9"/>
                      <a:pt x="52" y="10"/>
                      <a:pt x="55" y="11"/>
                    </a:cubicBezTo>
                    <a:cubicBezTo>
                      <a:pt x="57" y="12"/>
                      <a:pt x="55" y="18"/>
                      <a:pt x="57" y="22"/>
                    </a:cubicBezTo>
                    <a:cubicBezTo>
                      <a:pt x="57" y="25"/>
                      <a:pt x="59" y="36"/>
                      <a:pt x="61" y="36"/>
                    </a:cubicBezTo>
                    <a:cubicBezTo>
                      <a:pt x="63" y="36"/>
                      <a:pt x="68" y="33"/>
                      <a:pt x="68" y="33"/>
                    </a:cubicBezTo>
                    <a:cubicBezTo>
                      <a:pt x="68" y="33"/>
                      <a:pt x="73" y="11"/>
                      <a:pt x="75" y="12"/>
                    </a:cubicBezTo>
                    <a:cubicBezTo>
                      <a:pt x="78" y="13"/>
                      <a:pt x="85" y="21"/>
                      <a:pt x="87" y="20"/>
                    </a:cubicBezTo>
                    <a:cubicBezTo>
                      <a:pt x="89" y="18"/>
                      <a:pt x="93" y="18"/>
                      <a:pt x="97" y="1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421"/>
              <p:cNvSpPr>
                <a:spLocks/>
              </p:cNvSpPr>
              <p:nvPr/>
            </p:nvSpPr>
            <p:spPr bwMode="auto">
              <a:xfrm>
                <a:off x="2256" y="3050"/>
                <a:ext cx="86" cy="160"/>
              </a:xfrm>
              <a:custGeom>
                <a:avLst/>
                <a:gdLst>
                  <a:gd name="T0" fmla="*/ 44 w 46"/>
                  <a:gd name="T1" fmla="*/ 9 h 86"/>
                  <a:gd name="T2" fmla="*/ 46 w 46"/>
                  <a:gd name="T3" fmla="*/ 29 h 86"/>
                  <a:gd name="T4" fmla="*/ 39 w 46"/>
                  <a:gd name="T5" fmla="*/ 37 h 86"/>
                  <a:gd name="T6" fmla="*/ 42 w 46"/>
                  <a:gd name="T7" fmla="*/ 50 h 86"/>
                  <a:gd name="T8" fmla="*/ 34 w 46"/>
                  <a:gd name="T9" fmla="*/ 79 h 86"/>
                  <a:gd name="T10" fmla="*/ 24 w 46"/>
                  <a:gd name="T11" fmla="*/ 73 h 86"/>
                  <a:gd name="T12" fmla="*/ 17 w 46"/>
                  <a:gd name="T13" fmla="*/ 83 h 86"/>
                  <a:gd name="T14" fmla="*/ 4 w 46"/>
                  <a:gd name="T15" fmla="*/ 83 h 86"/>
                  <a:gd name="T16" fmla="*/ 0 w 46"/>
                  <a:gd name="T17" fmla="*/ 73 h 86"/>
                  <a:gd name="T18" fmla="*/ 2 w 46"/>
                  <a:gd name="T19" fmla="*/ 59 h 86"/>
                  <a:gd name="T20" fmla="*/ 6 w 46"/>
                  <a:gd name="T21" fmla="*/ 32 h 86"/>
                  <a:gd name="T22" fmla="*/ 1 w 46"/>
                  <a:gd name="T23" fmla="*/ 17 h 86"/>
                  <a:gd name="T24" fmla="*/ 6 w 46"/>
                  <a:gd name="T25" fmla="*/ 3 h 86"/>
                  <a:gd name="T26" fmla="*/ 14 w 46"/>
                  <a:gd name="T27" fmla="*/ 11 h 86"/>
                  <a:gd name="T28" fmla="*/ 34 w 46"/>
                  <a:gd name="T29" fmla="*/ 0 h 86"/>
                  <a:gd name="T30" fmla="*/ 44 w 46"/>
                  <a:gd name="T31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86">
                    <a:moveTo>
                      <a:pt x="44" y="9"/>
                    </a:moveTo>
                    <a:cubicBezTo>
                      <a:pt x="46" y="17"/>
                      <a:pt x="46" y="24"/>
                      <a:pt x="46" y="29"/>
                    </a:cubicBezTo>
                    <a:cubicBezTo>
                      <a:pt x="46" y="33"/>
                      <a:pt x="39" y="33"/>
                      <a:pt x="39" y="37"/>
                    </a:cubicBezTo>
                    <a:cubicBezTo>
                      <a:pt x="39" y="41"/>
                      <a:pt x="44" y="44"/>
                      <a:pt x="42" y="50"/>
                    </a:cubicBezTo>
                    <a:cubicBezTo>
                      <a:pt x="40" y="56"/>
                      <a:pt x="37" y="79"/>
                      <a:pt x="34" y="79"/>
                    </a:cubicBezTo>
                    <a:cubicBezTo>
                      <a:pt x="32" y="80"/>
                      <a:pt x="28" y="73"/>
                      <a:pt x="24" y="73"/>
                    </a:cubicBezTo>
                    <a:cubicBezTo>
                      <a:pt x="14" y="72"/>
                      <a:pt x="22" y="83"/>
                      <a:pt x="17" y="83"/>
                    </a:cubicBezTo>
                    <a:cubicBezTo>
                      <a:pt x="12" y="83"/>
                      <a:pt x="9" y="86"/>
                      <a:pt x="4" y="83"/>
                    </a:cubicBezTo>
                    <a:cubicBezTo>
                      <a:pt x="0" y="81"/>
                      <a:pt x="0" y="73"/>
                      <a:pt x="0" y="7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5"/>
                      <a:pt x="7" y="38"/>
                      <a:pt x="6" y="32"/>
                    </a:cubicBezTo>
                    <a:cubicBezTo>
                      <a:pt x="6" y="26"/>
                      <a:pt x="1" y="17"/>
                      <a:pt x="1" y="17"/>
                    </a:cubicBezTo>
                    <a:cubicBezTo>
                      <a:pt x="1" y="17"/>
                      <a:pt x="2" y="5"/>
                      <a:pt x="6" y="3"/>
                    </a:cubicBezTo>
                    <a:cubicBezTo>
                      <a:pt x="11" y="2"/>
                      <a:pt x="8" y="13"/>
                      <a:pt x="14" y="11"/>
                    </a:cubicBezTo>
                    <a:cubicBezTo>
                      <a:pt x="20" y="9"/>
                      <a:pt x="29" y="0"/>
                      <a:pt x="34" y="0"/>
                    </a:cubicBezTo>
                    <a:cubicBezTo>
                      <a:pt x="38" y="0"/>
                      <a:pt x="41" y="2"/>
                      <a:pt x="44" y="9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" name="Group 423"/>
            <p:cNvGrpSpPr>
              <a:grpSpLocks/>
            </p:cNvGrpSpPr>
            <p:nvPr/>
          </p:nvGrpSpPr>
          <p:grpSpPr bwMode="auto">
            <a:xfrm>
              <a:off x="1748" y="2319"/>
              <a:ext cx="601" cy="718"/>
              <a:chOff x="1748" y="2319"/>
              <a:chExt cx="601" cy="718"/>
            </a:xfrm>
            <a:grpFill/>
          </p:grpSpPr>
          <p:sp>
            <p:nvSpPr>
              <p:cNvPr id="119" name="Freeform 424"/>
              <p:cNvSpPr>
                <a:spLocks/>
              </p:cNvSpPr>
              <p:nvPr/>
            </p:nvSpPr>
            <p:spPr bwMode="auto">
              <a:xfrm>
                <a:off x="2295" y="2925"/>
                <a:ext cx="54" cy="112"/>
              </a:xfrm>
              <a:custGeom>
                <a:avLst/>
                <a:gdLst>
                  <a:gd name="T0" fmla="*/ 27 w 29"/>
                  <a:gd name="T1" fmla="*/ 12 h 60"/>
                  <a:gd name="T2" fmla="*/ 27 w 29"/>
                  <a:gd name="T3" fmla="*/ 33 h 60"/>
                  <a:gd name="T4" fmla="*/ 21 w 29"/>
                  <a:gd name="T5" fmla="*/ 44 h 60"/>
                  <a:gd name="T6" fmla="*/ 13 w 29"/>
                  <a:gd name="T7" fmla="*/ 60 h 60"/>
                  <a:gd name="T8" fmla="*/ 5 w 29"/>
                  <a:gd name="T9" fmla="*/ 54 h 60"/>
                  <a:gd name="T10" fmla="*/ 2 w 29"/>
                  <a:gd name="T11" fmla="*/ 48 h 60"/>
                  <a:gd name="T12" fmla="*/ 7 w 29"/>
                  <a:gd name="T13" fmla="*/ 39 h 60"/>
                  <a:gd name="T14" fmla="*/ 1 w 29"/>
                  <a:gd name="T15" fmla="*/ 29 h 60"/>
                  <a:gd name="T16" fmla="*/ 9 w 29"/>
                  <a:gd name="T17" fmla="*/ 14 h 60"/>
                  <a:gd name="T18" fmla="*/ 18 w 29"/>
                  <a:gd name="T19" fmla="*/ 11 h 60"/>
                  <a:gd name="T20" fmla="*/ 23 w 29"/>
                  <a:gd name="T21" fmla="*/ 0 h 60"/>
                  <a:gd name="T22" fmla="*/ 27 w 29"/>
                  <a:gd name="T2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60">
                    <a:moveTo>
                      <a:pt x="27" y="12"/>
                    </a:moveTo>
                    <a:cubicBezTo>
                      <a:pt x="28" y="18"/>
                      <a:pt x="29" y="27"/>
                      <a:pt x="27" y="33"/>
                    </a:cubicBezTo>
                    <a:cubicBezTo>
                      <a:pt x="26" y="39"/>
                      <a:pt x="21" y="42"/>
                      <a:pt x="21" y="44"/>
                    </a:cubicBezTo>
                    <a:cubicBezTo>
                      <a:pt x="21" y="47"/>
                      <a:pt x="17" y="60"/>
                      <a:pt x="13" y="60"/>
                    </a:cubicBezTo>
                    <a:cubicBezTo>
                      <a:pt x="9" y="60"/>
                      <a:pt x="7" y="56"/>
                      <a:pt x="5" y="54"/>
                    </a:cubicBezTo>
                    <a:cubicBezTo>
                      <a:pt x="2" y="51"/>
                      <a:pt x="2" y="48"/>
                      <a:pt x="2" y="48"/>
                    </a:cubicBezTo>
                    <a:cubicBezTo>
                      <a:pt x="2" y="42"/>
                      <a:pt x="9" y="42"/>
                      <a:pt x="7" y="39"/>
                    </a:cubicBezTo>
                    <a:cubicBezTo>
                      <a:pt x="5" y="36"/>
                      <a:pt x="0" y="32"/>
                      <a:pt x="1" y="29"/>
                    </a:cubicBezTo>
                    <a:cubicBezTo>
                      <a:pt x="3" y="26"/>
                      <a:pt x="5" y="15"/>
                      <a:pt x="9" y="14"/>
                    </a:cubicBezTo>
                    <a:cubicBezTo>
                      <a:pt x="14" y="12"/>
                      <a:pt x="17" y="14"/>
                      <a:pt x="18" y="11"/>
                    </a:cubicBezTo>
                    <a:cubicBezTo>
                      <a:pt x="19" y="8"/>
                      <a:pt x="17" y="1"/>
                      <a:pt x="23" y="0"/>
                    </a:cubicBezTo>
                    <a:cubicBezTo>
                      <a:pt x="28" y="0"/>
                      <a:pt x="27" y="5"/>
                      <a:pt x="27" y="12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425"/>
              <p:cNvSpPr>
                <a:spLocks/>
              </p:cNvSpPr>
              <p:nvPr/>
            </p:nvSpPr>
            <p:spPr bwMode="auto">
              <a:xfrm>
                <a:off x="1748" y="2319"/>
                <a:ext cx="594" cy="589"/>
              </a:xfrm>
              <a:custGeom>
                <a:avLst/>
                <a:gdLst>
                  <a:gd name="T0" fmla="*/ 254 w 318"/>
                  <a:gd name="T1" fmla="*/ 181 h 316"/>
                  <a:gd name="T2" fmla="*/ 268 w 318"/>
                  <a:gd name="T3" fmla="*/ 191 h 316"/>
                  <a:gd name="T4" fmla="*/ 276 w 318"/>
                  <a:gd name="T5" fmla="*/ 209 h 316"/>
                  <a:gd name="T6" fmla="*/ 267 w 318"/>
                  <a:gd name="T7" fmla="*/ 215 h 316"/>
                  <a:gd name="T8" fmla="*/ 262 w 318"/>
                  <a:gd name="T9" fmla="*/ 241 h 316"/>
                  <a:gd name="T10" fmla="*/ 281 w 318"/>
                  <a:gd name="T11" fmla="*/ 277 h 316"/>
                  <a:gd name="T12" fmla="*/ 271 w 318"/>
                  <a:gd name="T13" fmla="*/ 292 h 316"/>
                  <a:gd name="T14" fmla="*/ 247 w 318"/>
                  <a:gd name="T15" fmla="*/ 309 h 316"/>
                  <a:gd name="T16" fmla="*/ 213 w 318"/>
                  <a:gd name="T17" fmla="*/ 302 h 316"/>
                  <a:gd name="T18" fmla="*/ 194 w 318"/>
                  <a:gd name="T19" fmla="*/ 293 h 316"/>
                  <a:gd name="T20" fmla="*/ 176 w 318"/>
                  <a:gd name="T21" fmla="*/ 285 h 316"/>
                  <a:gd name="T22" fmla="*/ 147 w 318"/>
                  <a:gd name="T23" fmla="*/ 311 h 316"/>
                  <a:gd name="T24" fmla="*/ 132 w 318"/>
                  <a:gd name="T25" fmla="*/ 315 h 316"/>
                  <a:gd name="T26" fmla="*/ 91 w 318"/>
                  <a:gd name="T27" fmla="*/ 286 h 316"/>
                  <a:gd name="T28" fmla="*/ 62 w 318"/>
                  <a:gd name="T29" fmla="*/ 284 h 316"/>
                  <a:gd name="T30" fmla="*/ 30 w 318"/>
                  <a:gd name="T31" fmla="*/ 250 h 316"/>
                  <a:gd name="T32" fmla="*/ 52 w 318"/>
                  <a:gd name="T33" fmla="*/ 211 h 316"/>
                  <a:gd name="T34" fmla="*/ 70 w 318"/>
                  <a:gd name="T35" fmla="*/ 189 h 316"/>
                  <a:gd name="T36" fmla="*/ 75 w 318"/>
                  <a:gd name="T37" fmla="*/ 187 h 316"/>
                  <a:gd name="T38" fmla="*/ 65 w 318"/>
                  <a:gd name="T39" fmla="*/ 167 h 316"/>
                  <a:gd name="T40" fmla="*/ 72 w 318"/>
                  <a:gd name="T41" fmla="*/ 164 h 316"/>
                  <a:gd name="T42" fmla="*/ 58 w 318"/>
                  <a:gd name="T43" fmla="*/ 139 h 316"/>
                  <a:gd name="T44" fmla="*/ 59 w 318"/>
                  <a:gd name="T45" fmla="*/ 117 h 316"/>
                  <a:gd name="T46" fmla="*/ 49 w 318"/>
                  <a:gd name="T47" fmla="*/ 101 h 316"/>
                  <a:gd name="T48" fmla="*/ 11 w 318"/>
                  <a:gd name="T49" fmla="*/ 74 h 316"/>
                  <a:gd name="T50" fmla="*/ 1 w 318"/>
                  <a:gd name="T51" fmla="*/ 59 h 316"/>
                  <a:gd name="T52" fmla="*/ 14 w 318"/>
                  <a:gd name="T53" fmla="*/ 52 h 316"/>
                  <a:gd name="T54" fmla="*/ 13 w 318"/>
                  <a:gd name="T55" fmla="*/ 41 h 316"/>
                  <a:gd name="T56" fmla="*/ 37 w 318"/>
                  <a:gd name="T57" fmla="*/ 47 h 316"/>
                  <a:gd name="T58" fmla="*/ 53 w 318"/>
                  <a:gd name="T59" fmla="*/ 43 h 316"/>
                  <a:gd name="T60" fmla="*/ 72 w 318"/>
                  <a:gd name="T61" fmla="*/ 58 h 316"/>
                  <a:gd name="T62" fmla="*/ 89 w 318"/>
                  <a:gd name="T63" fmla="*/ 53 h 316"/>
                  <a:gd name="T64" fmla="*/ 86 w 318"/>
                  <a:gd name="T65" fmla="*/ 33 h 316"/>
                  <a:gd name="T66" fmla="*/ 91 w 318"/>
                  <a:gd name="T67" fmla="*/ 20 h 316"/>
                  <a:gd name="T68" fmla="*/ 105 w 318"/>
                  <a:gd name="T69" fmla="*/ 27 h 316"/>
                  <a:gd name="T70" fmla="*/ 117 w 318"/>
                  <a:gd name="T71" fmla="*/ 43 h 316"/>
                  <a:gd name="T72" fmla="*/ 138 w 318"/>
                  <a:gd name="T73" fmla="*/ 47 h 316"/>
                  <a:gd name="T74" fmla="*/ 139 w 318"/>
                  <a:gd name="T75" fmla="*/ 36 h 316"/>
                  <a:gd name="T76" fmla="*/ 165 w 318"/>
                  <a:gd name="T77" fmla="*/ 32 h 316"/>
                  <a:gd name="T78" fmla="*/ 181 w 318"/>
                  <a:gd name="T79" fmla="*/ 2 h 316"/>
                  <a:gd name="T80" fmla="*/ 204 w 318"/>
                  <a:gd name="T81" fmla="*/ 0 h 316"/>
                  <a:gd name="T82" fmla="*/ 224 w 318"/>
                  <a:gd name="T83" fmla="*/ 33 h 316"/>
                  <a:gd name="T84" fmla="*/ 246 w 318"/>
                  <a:gd name="T85" fmla="*/ 53 h 316"/>
                  <a:gd name="T86" fmla="*/ 260 w 318"/>
                  <a:gd name="T87" fmla="*/ 77 h 316"/>
                  <a:gd name="T88" fmla="*/ 277 w 318"/>
                  <a:gd name="T89" fmla="*/ 84 h 316"/>
                  <a:gd name="T90" fmla="*/ 316 w 318"/>
                  <a:gd name="T91" fmla="*/ 106 h 316"/>
                  <a:gd name="T92" fmla="*/ 278 w 318"/>
                  <a:gd name="T93" fmla="*/ 154 h 316"/>
                  <a:gd name="T94" fmla="*/ 252 w 318"/>
                  <a:gd name="T95" fmla="*/ 18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8" h="316">
                    <a:moveTo>
                      <a:pt x="252" y="181"/>
                    </a:moveTo>
                    <a:cubicBezTo>
                      <a:pt x="253" y="181"/>
                      <a:pt x="257" y="177"/>
                      <a:pt x="254" y="181"/>
                    </a:cubicBezTo>
                    <a:cubicBezTo>
                      <a:pt x="250" y="185"/>
                      <a:pt x="248" y="189"/>
                      <a:pt x="252" y="193"/>
                    </a:cubicBezTo>
                    <a:cubicBezTo>
                      <a:pt x="256" y="198"/>
                      <a:pt x="266" y="189"/>
                      <a:pt x="268" y="191"/>
                    </a:cubicBezTo>
                    <a:cubicBezTo>
                      <a:pt x="271" y="192"/>
                      <a:pt x="272" y="201"/>
                      <a:pt x="275" y="207"/>
                    </a:cubicBezTo>
                    <a:cubicBezTo>
                      <a:pt x="275" y="208"/>
                      <a:pt x="276" y="208"/>
                      <a:pt x="276" y="209"/>
                    </a:cubicBezTo>
                    <a:cubicBezTo>
                      <a:pt x="276" y="209"/>
                      <a:pt x="276" y="209"/>
                      <a:pt x="276" y="209"/>
                    </a:cubicBezTo>
                    <a:cubicBezTo>
                      <a:pt x="276" y="213"/>
                      <a:pt x="268" y="212"/>
                      <a:pt x="267" y="215"/>
                    </a:cubicBezTo>
                    <a:cubicBezTo>
                      <a:pt x="266" y="217"/>
                      <a:pt x="274" y="227"/>
                      <a:pt x="274" y="230"/>
                    </a:cubicBezTo>
                    <a:cubicBezTo>
                      <a:pt x="275" y="233"/>
                      <a:pt x="265" y="237"/>
                      <a:pt x="262" y="241"/>
                    </a:cubicBezTo>
                    <a:cubicBezTo>
                      <a:pt x="260" y="245"/>
                      <a:pt x="262" y="258"/>
                      <a:pt x="262" y="266"/>
                    </a:cubicBezTo>
                    <a:cubicBezTo>
                      <a:pt x="263" y="274"/>
                      <a:pt x="276" y="273"/>
                      <a:pt x="281" y="277"/>
                    </a:cubicBezTo>
                    <a:cubicBezTo>
                      <a:pt x="286" y="280"/>
                      <a:pt x="277" y="285"/>
                      <a:pt x="273" y="288"/>
                    </a:cubicBezTo>
                    <a:cubicBezTo>
                      <a:pt x="272" y="289"/>
                      <a:pt x="271" y="290"/>
                      <a:pt x="271" y="292"/>
                    </a:cubicBezTo>
                    <a:cubicBezTo>
                      <a:pt x="266" y="294"/>
                      <a:pt x="256" y="299"/>
                      <a:pt x="253" y="301"/>
                    </a:cubicBezTo>
                    <a:cubicBezTo>
                      <a:pt x="249" y="303"/>
                      <a:pt x="249" y="306"/>
                      <a:pt x="247" y="309"/>
                    </a:cubicBezTo>
                    <a:cubicBezTo>
                      <a:pt x="244" y="311"/>
                      <a:pt x="235" y="311"/>
                      <a:pt x="232" y="311"/>
                    </a:cubicBezTo>
                    <a:cubicBezTo>
                      <a:pt x="229" y="311"/>
                      <a:pt x="215" y="304"/>
                      <a:pt x="213" y="302"/>
                    </a:cubicBezTo>
                    <a:cubicBezTo>
                      <a:pt x="211" y="300"/>
                      <a:pt x="217" y="295"/>
                      <a:pt x="211" y="295"/>
                    </a:cubicBezTo>
                    <a:cubicBezTo>
                      <a:pt x="205" y="295"/>
                      <a:pt x="198" y="293"/>
                      <a:pt x="194" y="293"/>
                    </a:cubicBezTo>
                    <a:cubicBezTo>
                      <a:pt x="188" y="294"/>
                      <a:pt x="196" y="291"/>
                      <a:pt x="192" y="288"/>
                    </a:cubicBezTo>
                    <a:cubicBezTo>
                      <a:pt x="190" y="286"/>
                      <a:pt x="184" y="283"/>
                      <a:pt x="176" y="285"/>
                    </a:cubicBezTo>
                    <a:cubicBezTo>
                      <a:pt x="169" y="288"/>
                      <a:pt x="165" y="286"/>
                      <a:pt x="157" y="291"/>
                    </a:cubicBezTo>
                    <a:cubicBezTo>
                      <a:pt x="147" y="296"/>
                      <a:pt x="147" y="307"/>
                      <a:pt x="147" y="311"/>
                    </a:cubicBezTo>
                    <a:cubicBezTo>
                      <a:pt x="148" y="313"/>
                      <a:pt x="147" y="315"/>
                      <a:pt x="147" y="316"/>
                    </a:cubicBezTo>
                    <a:cubicBezTo>
                      <a:pt x="140" y="316"/>
                      <a:pt x="134" y="316"/>
                      <a:pt x="132" y="315"/>
                    </a:cubicBezTo>
                    <a:cubicBezTo>
                      <a:pt x="128" y="315"/>
                      <a:pt x="116" y="308"/>
                      <a:pt x="110" y="303"/>
                    </a:cubicBezTo>
                    <a:cubicBezTo>
                      <a:pt x="105" y="297"/>
                      <a:pt x="94" y="288"/>
                      <a:pt x="91" y="286"/>
                    </a:cubicBezTo>
                    <a:cubicBezTo>
                      <a:pt x="88" y="284"/>
                      <a:pt x="85" y="293"/>
                      <a:pt x="80" y="292"/>
                    </a:cubicBezTo>
                    <a:cubicBezTo>
                      <a:pt x="74" y="291"/>
                      <a:pt x="70" y="288"/>
                      <a:pt x="62" y="284"/>
                    </a:cubicBezTo>
                    <a:cubicBezTo>
                      <a:pt x="54" y="280"/>
                      <a:pt x="36" y="261"/>
                      <a:pt x="34" y="259"/>
                    </a:cubicBezTo>
                    <a:cubicBezTo>
                      <a:pt x="34" y="258"/>
                      <a:pt x="32" y="254"/>
                      <a:pt x="30" y="250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36" y="248"/>
                      <a:pt x="50" y="220"/>
                      <a:pt x="52" y="211"/>
                    </a:cubicBezTo>
                    <a:cubicBezTo>
                      <a:pt x="54" y="203"/>
                      <a:pt x="61" y="179"/>
                      <a:pt x="62" y="179"/>
                    </a:cubicBezTo>
                    <a:cubicBezTo>
                      <a:pt x="63" y="178"/>
                      <a:pt x="70" y="187"/>
                      <a:pt x="70" y="189"/>
                    </a:cubicBezTo>
                    <a:cubicBezTo>
                      <a:pt x="70" y="191"/>
                      <a:pt x="70" y="195"/>
                      <a:pt x="73" y="195"/>
                    </a:cubicBezTo>
                    <a:cubicBezTo>
                      <a:pt x="75" y="195"/>
                      <a:pt x="75" y="191"/>
                      <a:pt x="75" y="187"/>
                    </a:cubicBezTo>
                    <a:cubicBezTo>
                      <a:pt x="75" y="184"/>
                      <a:pt x="75" y="180"/>
                      <a:pt x="71" y="177"/>
                    </a:cubicBezTo>
                    <a:cubicBezTo>
                      <a:pt x="69" y="174"/>
                      <a:pt x="66" y="169"/>
                      <a:pt x="65" y="167"/>
                    </a:cubicBezTo>
                    <a:cubicBezTo>
                      <a:pt x="62" y="165"/>
                      <a:pt x="61" y="162"/>
                      <a:pt x="63" y="160"/>
                    </a:cubicBezTo>
                    <a:cubicBezTo>
                      <a:pt x="65" y="158"/>
                      <a:pt x="71" y="166"/>
                      <a:pt x="72" y="164"/>
                    </a:cubicBezTo>
                    <a:cubicBezTo>
                      <a:pt x="73" y="162"/>
                      <a:pt x="74" y="157"/>
                      <a:pt x="70" y="151"/>
                    </a:cubicBezTo>
                    <a:cubicBezTo>
                      <a:pt x="66" y="145"/>
                      <a:pt x="59" y="144"/>
                      <a:pt x="58" y="139"/>
                    </a:cubicBezTo>
                    <a:cubicBezTo>
                      <a:pt x="57" y="134"/>
                      <a:pt x="52" y="129"/>
                      <a:pt x="52" y="125"/>
                    </a:cubicBezTo>
                    <a:cubicBezTo>
                      <a:pt x="51" y="121"/>
                      <a:pt x="59" y="121"/>
                      <a:pt x="59" y="117"/>
                    </a:cubicBezTo>
                    <a:cubicBezTo>
                      <a:pt x="58" y="113"/>
                      <a:pt x="60" y="111"/>
                      <a:pt x="55" y="108"/>
                    </a:cubicBezTo>
                    <a:cubicBezTo>
                      <a:pt x="51" y="105"/>
                      <a:pt x="49" y="104"/>
                      <a:pt x="49" y="101"/>
                    </a:cubicBezTo>
                    <a:cubicBezTo>
                      <a:pt x="50" y="92"/>
                      <a:pt x="28" y="77"/>
                      <a:pt x="21" y="74"/>
                    </a:cubicBezTo>
                    <a:cubicBezTo>
                      <a:pt x="18" y="73"/>
                      <a:pt x="13" y="74"/>
                      <a:pt x="11" y="74"/>
                    </a:cubicBezTo>
                    <a:cubicBezTo>
                      <a:pt x="9" y="73"/>
                      <a:pt x="13" y="66"/>
                      <a:pt x="10" y="65"/>
                    </a:cubicBezTo>
                    <a:cubicBezTo>
                      <a:pt x="7" y="63"/>
                      <a:pt x="0" y="64"/>
                      <a:pt x="1" y="59"/>
                    </a:cubicBezTo>
                    <a:cubicBezTo>
                      <a:pt x="1" y="56"/>
                      <a:pt x="15" y="60"/>
                      <a:pt x="15" y="57"/>
                    </a:cubicBezTo>
                    <a:cubicBezTo>
                      <a:pt x="15" y="53"/>
                      <a:pt x="15" y="52"/>
                      <a:pt x="14" y="52"/>
                    </a:cubicBezTo>
                    <a:cubicBezTo>
                      <a:pt x="13" y="51"/>
                      <a:pt x="7" y="52"/>
                      <a:pt x="7" y="48"/>
                    </a:cubicBezTo>
                    <a:cubicBezTo>
                      <a:pt x="7" y="44"/>
                      <a:pt x="9" y="42"/>
                      <a:pt x="13" y="41"/>
                    </a:cubicBezTo>
                    <a:cubicBezTo>
                      <a:pt x="17" y="40"/>
                      <a:pt x="27" y="41"/>
                      <a:pt x="29" y="42"/>
                    </a:cubicBezTo>
                    <a:cubicBezTo>
                      <a:pt x="31" y="43"/>
                      <a:pt x="33" y="47"/>
                      <a:pt x="37" y="47"/>
                    </a:cubicBezTo>
                    <a:cubicBezTo>
                      <a:pt x="41" y="47"/>
                      <a:pt x="39" y="42"/>
                      <a:pt x="41" y="41"/>
                    </a:cubicBezTo>
                    <a:cubicBezTo>
                      <a:pt x="43" y="41"/>
                      <a:pt x="49" y="41"/>
                      <a:pt x="53" y="43"/>
                    </a:cubicBezTo>
                    <a:cubicBezTo>
                      <a:pt x="55" y="45"/>
                      <a:pt x="57" y="59"/>
                      <a:pt x="59" y="59"/>
                    </a:cubicBezTo>
                    <a:cubicBezTo>
                      <a:pt x="61" y="59"/>
                      <a:pt x="70" y="58"/>
                      <a:pt x="72" y="58"/>
                    </a:cubicBezTo>
                    <a:cubicBezTo>
                      <a:pt x="74" y="58"/>
                      <a:pt x="91" y="66"/>
                      <a:pt x="91" y="64"/>
                    </a:cubicBezTo>
                    <a:cubicBezTo>
                      <a:pt x="92" y="62"/>
                      <a:pt x="88" y="59"/>
                      <a:pt x="89" y="53"/>
                    </a:cubicBezTo>
                    <a:cubicBezTo>
                      <a:pt x="91" y="47"/>
                      <a:pt x="91" y="46"/>
                      <a:pt x="91" y="43"/>
                    </a:cubicBezTo>
                    <a:cubicBezTo>
                      <a:pt x="90" y="39"/>
                      <a:pt x="86" y="38"/>
                      <a:pt x="86" y="33"/>
                    </a:cubicBezTo>
                    <a:cubicBezTo>
                      <a:pt x="87" y="27"/>
                      <a:pt x="89" y="27"/>
                      <a:pt x="87" y="25"/>
                    </a:cubicBezTo>
                    <a:cubicBezTo>
                      <a:pt x="85" y="22"/>
                      <a:pt x="89" y="21"/>
                      <a:pt x="91" y="20"/>
                    </a:cubicBezTo>
                    <a:cubicBezTo>
                      <a:pt x="91" y="19"/>
                      <a:pt x="94" y="25"/>
                      <a:pt x="98" y="25"/>
                    </a:cubicBezTo>
                    <a:cubicBezTo>
                      <a:pt x="102" y="25"/>
                      <a:pt x="105" y="24"/>
                      <a:pt x="105" y="27"/>
                    </a:cubicBezTo>
                    <a:cubicBezTo>
                      <a:pt x="105" y="31"/>
                      <a:pt x="101" y="38"/>
                      <a:pt x="104" y="39"/>
                    </a:cubicBezTo>
                    <a:cubicBezTo>
                      <a:pt x="107" y="40"/>
                      <a:pt x="114" y="42"/>
                      <a:pt x="117" y="43"/>
                    </a:cubicBezTo>
                    <a:cubicBezTo>
                      <a:pt x="119" y="45"/>
                      <a:pt x="123" y="49"/>
                      <a:pt x="127" y="49"/>
                    </a:cubicBezTo>
                    <a:cubicBezTo>
                      <a:pt x="130" y="49"/>
                      <a:pt x="137" y="49"/>
                      <a:pt x="138" y="47"/>
                    </a:cubicBezTo>
                    <a:cubicBezTo>
                      <a:pt x="139" y="45"/>
                      <a:pt x="132" y="43"/>
                      <a:pt x="133" y="41"/>
                    </a:cubicBezTo>
                    <a:cubicBezTo>
                      <a:pt x="135" y="38"/>
                      <a:pt x="136" y="37"/>
                      <a:pt x="139" y="36"/>
                    </a:cubicBezTo>
                    <a:cubicBezTo>
                      <a:pt x="142" y="35"/>
                      <a:pt x="147" y="33"/>
                      <a:pt x="150" y="33"/>
                    </a:cubicBezTo>
                    <a:cubicBezTo>
                      <a:pt x="153" y="33"/>
                      <a:pt x="161" y="34"/>
                      <a:pt x="165" y="32"/>
                    </a:cubicBezTo>
                    <a:cubicBezTo>
                      <a:pt x="169" y="30"/>
                      <a:pt x="175" y="25"/>
                      <a:pt x="176" y="17"/>
                    </a:cubicBezTo>
                    <a:cubicBezTo>
                      <a:pt x="177" y="10"/>
                      <a:pt x="179" y="4"/>
                      <a:pt x="181" y="2"/>
                    </a:cubicBezTo>
                    <a:cubicBezTo>
                      <a:pt x="182" y="0"/>
                      <a:pt x="186" y="0"/>
                      <a:pt x="189" y="0"/>
                    </a:cubicBezTo>
                    <a:cubicBezTo>
                      <a:pt x="192" y="0"/>
                      <a:pt x="199" y="0"/>
                      <a:pt x="204" y="0"/>
                    </a:cubicBezTo>
                    <a:cubicBezTo>
                      <a:pt x="206" y="9"/>
                      <a:pt x="210" y="18"/>
                      <a:pt x="213" y="19"/>
                    </a:cubicBezTo>
                    <a:cubicBezTo>
                      <a:pt x="223" y="23"/>
                      <a:pt x="222" y="27"/>
                      <a:pt x="224" y="33"/>
                    </a:cubicBezTo>
                    <a:cubicBezTo>
                      <a:pt x="227" y="39"/>
                      <a:pt x="234" y="47"/>
                      <a:pt x="234" y="47"/>
                    </a:cubicBezTo>
                    <a:cubicBezTo>
                      <a:pt x="234" y="47"/>
                      <a:pt x="250" y="48"/>
                      <a:pt x="246" y="53"/>
                    </a:cubicBezTo>
                    <a:cubicBezTo>
                      <a:pt x="243" y="59"/>
                      <a:pt x="248" y="64"/>
                      <a:pt x="252" y="71"/>
                    </a:cubicBezTo>
                    <a:cubicBezTo>
                      <a:pt x="255" y="75"/>
                      <a:pt x="257" y="76"/>
                      <a:pt x="260" y="77"/>
                    </a:cubicBezTo>
                    <a:cubicBezTo>
                      <a:pt x="263" y="78"/>
                      <a:pt x="266" y="78"/>
                      <a:pt x="270" y="80"/>
                    </a:cubicBezTo>
                    <a:cubicBezTo>
                      <a:pt x="273" y="81"/>
                      <a:pt x="275" y="83"/>
                      <a:pt x="277" y="84"/>
                    </a:cubicBezTo>
                    <a:cubicBezTo>
                      <a:pt x="280" y="87"/>
                      <a:pt x="283" y="90"/>
                      <a:pt x="288" y="93"/>
                    </a:cubicBezTo>
                    <a:cubicBezTo>
                      <a:pt x="295" y="99"/>
                      <a:pt x="318" y="104"/>
                      <a:pt x="316" y="106"/>
                    </a:cubicBezTo>
                    <a:cubicBezTo>
                      <a:pt x="314" y="108"/>
                      <a:pt x="296" y="143"/>
                      <a:pt x="294" y="149"/>
                    </a:cubicBezTo>
                    <a:cubicBezTo>
                      <a:pt x="292" y="154"/>
                      <a:pt x="284" y="152"/>
                      <a:pt x="278" y="154"/>
                    </a:cubicBezTo>
                    <a:cubicBezTo>
                      <a:pt x="273" y="156"/>
                      <a:pt x="260" y="173"/>
                      <a:pt x="254" y="179"/>
                    </a:cubicBezTo>
                    <a:cubicBezTo>
                      <a:pt x="253" y="180"/>
                      <a:pt x="253" y="181"/>
                      <a:pt x="252" y="18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9" name="Freeform 428"/>
            <p:cNvSpPr>
              <a:spLocks/>
            </p:cNvSpPr>
            <p:nvPr/>
          </p:nvSpPr>
          <p:spPr bwMode="auto">
            <a:xfrm>
              <a:off x="1310" y="2761"/>
              <a:ext cx="246" cy="350"/>
            </a:xfrm>
            <a:custGeom>
              <a:avLst/>
              <a:gdLst>
                <a:gd name="T0" fmla="*/ 121 w 132"/>
                <a:gd name="T1" fmla="*/ 24 h 188"/>
                <a:gd name="T2" fmla="*/ 127 w 132"/>
                <a:gd name="T3" fmla="*/ 41 h 188"/>
                <a:gd name="T4" fmla="*/ 104 w 132"/>
                <a:gd name="T5" fmla="*/ 56 h 188"/>
                <a:gd name="T6" fmla="*/ 89 w 132"/>
                <a:gd name="T7" fmla="*/ 95 h 188"/>
                <a:gd name="T8" fmla="*/ 71 w 132"/>
                <a:gd name="T9" fmla="*/ 97 h 188"/>
                <a:gd name="T10" fmla="*/ 77 w 132"/>
                <a:gd name="T11" fmla="*/ 121 h 188"/>
                <a:gd name="T12" fmla="*/ 65 w 132"/>
                <a:gd name="T13" fmla="*/ 134 h 188"/>
                <a:gd name="T14" fmla="*/ 69 w 132"/>
                <a:gd name="T15" fmla="*/ 147 h 188"/>
                <a:gd name="T16" fmla="*/ 67 w 132"/>
                <a:gd name="T17" fmla="*/ 156 h 188"/>
                <a:gd name="T18" fmla="*/ 51 w 132"/>
                <a:gd name="T19" fmla="*/ 166 h 188"/>
                <a:gd name="T20" fmla="*/ 44 w 132"/>
                <a:gd name="T21" fmla="*/ 184 h 188"/>
                <a:gd name="T22" fmla="*/ 40 w 132"/>
                <a:gd name="T23" fmla="*/ 184 h 188"/>
                <a:gd name="T24" fmla="*/ 29 w 132"/>
                <a:gd name="T25" fmla="*/ 187 h 188"/>
                <a:gd name="T26" fmla="*/ 18 w 132"/>
                <a:gd name="T27" fmla="*/ 178 h 188"/>
                <a:gd name="T28" fmla="*/ 7 w 132"/>
                <a:gd name="T29" fmla="*/ 174 h 188"/>
                <a:gd name="T30" fmla="*/ 1 w 132"/>
                <a:gd name="T31" fmla="*/ 174 h 188"/>
                <a:gd name="T32" fmla="*/ 0 w 132"/>
                <a:gd name="T33" fmla="*/ 171 h 188"/>
                <a:gd name="T34" fmla="*/ 7 w 132"/>
                <a:gd name="T35" fmla="*/ 164 h 188"/>
                <a:gd name="T36" fmla="*/ 15 w 132"/>
                <a:gd name="T37" fmla="*/ 148 h 188"/>
                <a:gd name="T38" fmla="*/ 17 w 132"/>
                <a:gd name="T39" fmla="*/ 138 h 188"/>
                <a:gd name="T40" fmla="*/ 21 w 132"/>
                <a:gd name="T41" fmla="*/ 124 h 188"/>
                <a:gd name="T42" fmla="*/ 11 w 132"/>
                <a:gd name="T43" fmla="*/ 122 h 188"/>
                <a:gd name="T44" fmla="*/ 14 w 132"/>
                <a:gd name="T45" fmla="*/ 113 h 188"/>
                <a:gd name="T46" fmla="*/ 6 w 132"/>
                <a:gd name="T47" fmla="*/ 108 h 188"/>
                <a:gd name="T48" fmla="*/ 18 w 132"/>
                <a:gd name="T49" fmla="*/ 91 h 188"/>
                <a:gd name="T50" fmla="*/ 17 w 132"/>
                <a:gd name="T51" fmla="*/ 85 h 188"/>
                <a:gd name="T52" fmla="*/ 28 w 132"/>
                <a:gd name="T53" fmla="*/ 82 h 188"/>
                <a:gd name="T54" fmla="*/ 58 w 132"/>
                <a:gd name="T55" fmla="*/ 35 h 188"/>
                <a:gd name="T56" fmla="*/ 65 w 132"/>
                <a:gd name="T57" fmla="*/ 1 h 188"/>
                <a:gd name="T58" fmla="*/ 83 w 132"/>
                <a:gd name="T59" fmla="*/ 2 h 188"/>
                <a:gd name="T60" fmla="*/ 87 w 132"/>
                <a:gd name="T61" fmla="*/ 12 h 188"/>
                <a:gd name="T62" fmla="*/ 121 w 132"/>
                <a:gd name="T6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88">
                  <a:moveTo>
                    <a:pt x="121" y="24"/>
                  </a:moveTo>
                  <a:cubicBezTo>
                    <a:pt x="121" y="24"/>
                    <a:pt x="132" y="40"/>
                    <a:pt x="127" y="41"/>
                  </a:cubicBezTo>
                  <a:cubicBezTo>
                    <a:pt x="121" y="42"/>
                    <a:pt x="107" y="52"/>
                    <a:pt x="104" y="56"/>
                  </a:cubicBezTo>
                  <a:cubicBezTo>
                    <a:pt x="101" y="60"/>
                    <a:pt x="93" y="91"/>
                    <a:pt x="89" y="95"/>
                  </a:cubicBezTo>
                  <a:cubicBezTo>
                    <a:pt x="86" y="99"/>
                    <a:pt x="74" y="92"/>
                    <a:pt x="71" y="97"/>
                  </a:cubicBezTo>
                  <a:cubicBezTo>
                    <a:pt x="69" y="102"/>
                    <a:pt x="78" y="118"/>
                    <a:pt x="77" y="121"/>
                  </a:cubicBezTo>
                  <a:cubicBezTo>
                    <a:pt x="77" y="124"/>
                    <a:pt x="71" y="127"/>
                    <a:pt x="65" y="134"/>
                  </a:cubicBezTo>
                  <a:cubicBezTo>
                    <a:pt x="60" y="140"/>
                    <a:pt x="70" y="145"/>
                    <a:pt x="69" y="147"/>
                  </a:cubicBezTo>
                  <a:cubicBezTo>
                    <a:pt x="69" y="149"/>
                    <a:pt x="68" y="152"/>
                    <a:pt x="67" y="156"/>
                  </a:cubicBezTo>
                  <a:cubicBezTo>
                    <a:pt x="65" y="160"/>
                    <a:pt x="55" y="162"/>
                    <a:pt x="51" y="166"/>
                  </a:cubicBezTo>
                  <a:cubicBezTo>
                    <a:pt x="49" y="168"/>
                    <a:pt x="46" y="176"/>
                    <a:pt x="44" y="184"/>
                  </a:cubicBezTo>
                  <a:cubicBezTo>
                    <a:pt x="42" y="184"/>
                    <a:pt x="41" y="184"/>
                    <a:pt x="40" y="184"/>
                  </a:cubicBezTo>
                  <a:cubicBezTo>
                    <a:pt x="36" y="184"/>
                    <a:pt x="31" y="188"/>
                    <a:pt x="29" y="187"/>
                  </a:cubicBezTo>
                  <a:cubicBezTo>
                    <a:pt x="26" y="185"/>
                    <a:pt x="28" y="182"/>
                    <a:pt x="18" y="178"/>
                  </a:cubicBezTo>
                  <a:cubicBezTo>
                    <a:pt x="9" y="174"/>
                    <a:pt x="10" y="174"/>
                    <a:pt x="7" y="174"/>
                  </a:cubicBezTo>
                  <a:cubicBezTo>
                    <a:pt x="4" y="174"/>
                    <a:pt x="2" y="174"/>
                    <a:pt x="1" y="174"/>
                  </a:cubicBezTo>
                  <a:cubicBezTo>
                    <a:pt x="0" y="174"/>
                    <a:pt x="0" y="173"/>
                    <a:pt x="0" y="171"/>
                  </a:cubicBezTo>
                  <a:cubicBezTo>
                    <a:pt x="1" y="168"/>
                    <a:pt x="4" y="168"/>
                    <a:pt x="7" y="164"/>
                  </a:cubicBezTo>
                  <a:cubicBezTo>
                    <a:pt x="10" y="161"/>
                    <a:pt x="15" y="150"/>
                    <a:pt x="15" y="148"/>
                  </a:cubicBezTo>
                  <a:cubicBezTo>
                    <a:pt x="16" y="145"/>
                    <a:pt x="15" y="141"/>
                    <a:pt x="17" y="138"/>
                  </a:cubicBezTo>
                  <a:cubicBezTo>
                    <a:pt x="18" y="136"/>
                    <a:pt x="24" y="127"/>
                    <a:pt x="21" y="124"/>
                  </a:cubicBezTo>
                  <a:cubicBezTo>
                    <a:pt x="18" y="120"/>
                    <a:pt x="13" y="124"/>
                    <a:pt x="11" y="122"/>
                  </a:cubicBezTo>
                  <a:cubicBezTo>
                    <a:pt x="9" y="119"/>
                    <a:pt x="15" y="115"/>
                    <a:pt x="14" y="113"/>
                  </a:cubicBezTo>
                  <a:cubicBezTo>
                    <a:pt x="12" y="110"/>
                    <a:pt x="6" y="112"/>
                    <a:pt x="6" y="108"/>
                  </a:cubicBezTo>
                  <a:cubicBezTo>
                    <a:pt x="6" y="104"/>
                    <a:pt x="18" y="93"/>
                    <a:pt x="18" y="91"/>
                  </a:cubicBezTo>
                  <a:cubicBezTo>
                    <a:pt x="18" y="89"/>
                    <a:pt x="16" y="87"/>
                    <a:pt x="17" y="85"/>
                  </a:cubicBezTo>
                  <a:cubicBezTo>
                    <a:pt x="18" y="83"/>
                    <a:pt x="23" y="86"/>
                    <a:pt x="28" y="82"/>
                  </a:cubicBezTo>
                  <a:cubicBezTo>
                    <a:pt x="32" y="77"/>
                    <a:pt x="58" y="40"/>
                    <a:pt x="58" y="35"/>
                  </a:cubicBezTo>
                  <a:cubicBezTo>
                    <a:pt x="59" y="32"/>
                    <a:pt x="63" y="8"/>
                    <a:pt x="65" y="1"/>
                  </a:cubicBezTo>
                  <a:cubicBezTo>
                    <a:pt x="73" y="1"/>
                    <a:pt x="81" y="0"/>
                    <a:pt x="83" y="2"/>
                  </a:cubicBezTo>
                  <a:cubicBezTo>
                    <a:pt x="87" y="4"/>
                    <a:pt x="81" y="10"/>
                    <a:pt x="87" y="12"/>
                  </a:cubicBezTo>
                  <a:cubicBezTo>
                    <a:pt x="92" y="14"/>
                    <a:pt x="121" y="24"/>
                    <a:pt x="121" y="2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accent2"/>
                </a:solidFill>
              </a:endParaRPr>
            </a:p>
          </p:txBody>
        </p:sp>
        <p:grpSp>
          <p:nvGrpSpPr>
            <p:cNvPr id="100" name="Group 429"/>
            <p:cNvGrpSpPr>
              <a:grpSpLocks/>
            </p:cNvGrpSpPr>
            <p:nvPr/>
          </p:nvGrpSpPr>
          <p:grpSpPr bwMode="auto">
            <a:xfrm>
              <a:off x="1392" y="2660"/>
              <a:ext cx="661" cy="569"/>
              <a:chOff x="1392" y="2660"/>
              <a:chExt cx="661" cy="569"/>
            </a:xfrm>
            <a:grpFill/>
          </p:grpSpPr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1392" y="2660"/>
                <a:ext cx="644" cy="569"/>
              </a:xfrm>
              <a:custGeom>
                <a:avLst/>
                <a:gdLst>
                  <a:gd name="T0" fmla="*/ 344 w 345"/>
                  <a:gd name="T1" fmla="*/ 141 h 305"/>
                  <a:gd name="T2" fmla="*/ 337 w 345"/>
                  <a:gd name="T3" fmla="*/ 155 h 305"/>
                  <a:gd name="T4" fmla="*/ 300 w 345"/>
                  <a:gd name="T5" fmla="*/ 171 h 305"/>
                  <a:gd name="T6" fmla="*/ 261 w 345"/>
                  <a:gd name="T7" fmla="*/ 178 h 305"/>
                  <a:gd name="T8" fmla="*/ 256 w 345"/>
                  <a:gd name="T9" fmla="*/ 188 h 305"/>
                  <a:gd name="T10" fmla="*/ 222 w 345"/>
                  <a:gd name="T11" fmla="*/ 218 h 305"/>
                  <a:gd name="T12" fmla="*/ 229 w 345"/>
                  <a:gd name="T13" fmla="*/ 245 h 305"/>
                  <a:gd name="T14" fmla="*/ 219 w 345"/>
                  <a:gd name="T15" fmla="*/ 255 h 305"/>
                  <a:gd name="T16" fmla="*/ 197 w 345"/>
                  <a:gd name="T17" fmla="*/ 271 h 305"/>
                  <a:gd name="T18" fmla="*/ 175 w 345"/>
                  <a:gd name="T19" fmla="*/ 280 h 305"/>
                  <a:gd name="T20" fmla="*/ 144 w 345"/>
                  <a:gd name="T21" fmla="*/ 304 h 305"/>
                  <a:gd name="T22" fmla="*/ 132 w 345"/>
                  <a:gd name="T23" fmla="*/ 298 h 305"/>
                  <a:gd name="T24" fmla="*/ 118 w 345"/>
                  <a:gd name="T25" fmla="*/ 294 h 305"/>
                  <a:gd name="T26" fmla="*/ 69 w 345"/>
                  <a:gd name="T27" fmla="*/ 288 h 305"/>
                  <a:gd name="T28" fmla="*/ 47 w 345"/>
                  <a:gd name="T29" fmla="*/ 295 h 305"/>
                  <a:gd name="T30" fmla="*/ 35 w 345"/>
                  <a:gd name="T31" fmla="*/ 288 h 305"/>
                  <a:gd name="T32" fmla="*/ 24 w 345"/>
                  <a:gd name="T33" fmla="*/ 264 h 305"/>
                  <a:gd name="T34" fmla="*/ 14 w 345"/>
                  <a:gd name="T35" fmla="*/ 242 h 305"/>
                  <a:gd name="T36" fmla="*/ 7 w 345"/>
                  <a:gd name="T37" fmla="*/ 220 h 305"/>
                  <a:gd name="T38" fmla="*/ 25 w 345"/>
                  <a:gd name="T39" fmla="*/ 201 h 305"/>
                  <a:gd name="T40" fmla="*/ 33 w 345"/>
                  <a:gd name="T41" fmla="*/ 175 h 305"/>
                  <a:gd name="T42" fmla="*/ 45 w 345"/>
                  <a:gd name="T43" fmla="*/ 149 h 305"/>
                  <a:gd name="T44" fmla="*/ 83 w 345"/>
                  <a:gd name="T45" fmla="*/ 95 h 305"/>
                  <a:gd name="T46" fmla="*/ 43 w 345"/>
                  <a:gd name="T47" fmla="*/ 66 h 305"/>
                  <a:gd name="T48" fmla="*/ 21 w 345"/>
                  <a:gd name="T49" fmla="*/ 55 h 305"/>
                  <a:gd name="T50" fmla="*/ 30 w 345"/>
                  <a:gd name="T51" fmla="*/ 45 h 305"/>
                  <a:gd name="T52" fmla="*/ 32 w 345"/>
                  <a:gd name="T53" fmla="*/ 32 h 305"/>
                  <a:gd name="T54" fmla="*/ 27 w 345"/>
                  <a:gd name="T55" fmla="*/ 18 h 305"/>
                  <a:gd name="T56" fmla="*/ 27 w 345"/>
                  <a:gd name="T57" fmla="*/ 6 h 305"/>
                  <a:gd name="T58" fmla="*/ 40 w 345"/>
                  <a:gd name="T59" fmla="*/ 6 h 305"/>
                  <a:gd name="T60" fmla="*/ 54 w 345"/>
                  <a:gd name="T61" fmla="*/ 9 h 305"/>
                  <a:gd name="T62" fmla="*/ 69 w 345"/>
                  <a:gd name="T63" fmla="*/ 0 h 305"/>
                  <a:gd name="T64" fmla="*/ 84 w 345"/>
                  <a:gd name="T65" fmla="*/ 15 h 305"/>
                  <a:gd name="T66" fmla="*/ 118 w 345"/>
                  <a:gd name="T67" fmla="*/ 22 h 305"/>
                  <a:gd name="T68" fmla="*/ 158 w 345"/>
                  <a:gd name="T69" fmla="*/ 46 h 305"/>
                  <a:gd name="T70" fmla="*/ 182 w 345"/>
                  <a:gd name="T71" fmla="*/ 60 h 305"/>
                  <a:gd name="T72" fmla="*/ 204 w 345"/>
                  <a:gd name="T73" fmla="*/ 65 h 305"/>
                  <a:gd name="T74" fmla="*/ 225 w 345"/>
                  <a:gd name="T75" fmla="*/ 76 h 305"/>
                  <a:gd name="T76" fmla="*/ 271 w 345"/>
                  <a:gd name="T77" fmla="*/ 109 h 305"/>
                  <a:gd name="T78" fmla="*/ 301 w 345"/>
                  <a:gd name="T79" fmla="*/ 120 h 305"/>
                  <a:gd name="T80" fmla="*/ 338 w 345"/>
                  <a:gd name="T81" fmla="*/ 13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05">
                    <a:moveTo>
                      <a:pt x="340" y="136"/>
                    </a:moveTo>
                    <a:cubicBezTo>
                      <a:pt x="345" y="138"/>
                      <a:pt x="345" y="138"/>
                      <a:pt x="344" y="141"/>
                    </a:cubicBezTo>
                    <a:cubicBezTo>
                      <a:pt x="344" y="143"/>
                      <a:pt x="337" y="141"/>
                      <a:pt x="337" y="144"/>
                    </a:cubicBezTo>
                    <a:cubicBezTo>
                      <a:pt x="337" y="148"/>
                      <a:pt x="342" y="154"/>
                      <a:pt x="337" y="155"/>
                    </a:cubicBezTo>
                    <a:cubicBezTo>
                      <a:pt x="333" y="157"/>
                      <a:pt x="311" y="162"/>
                      <a:pt x="308" y="165"/>
                    </a:cubicBezTo>
                    <a:cubicBezTo>
                      <a:pt x="306" y="168"/>
                      <a:pt x="302" y="171"/>
                      <a:pt x="300" y="171"/>
                    </a:cubicBezTo>
                    <a:cubicBezTo>
                      <a:pt x="297" y="171"/>
                      <a:pt x="274" y="171"/>
                      <a:pt x="271" y="172"/>
                    </a:cubicBezTo>
                    <a:cubicBezTo>
                      <a:pt x="268" y="174"/>
                      <a:pt x="262" y="176"/>
                      <a:pt x="261" y="178"/>
                    </a:cubicBezTo>
                    <a:cubicBezTo>
                      <a:pt x="260" y="179"/>
                      <a:pt x="269" y="181"/>
                      <a:pt x="267" y="183"/>
                    </a:cubicBezTo>
                    <a:cubicBezTo>
                      <a:pt x="266" y="185"/>
                      <a:pt x="258" y="187"/>
                      <a:pt x="256" y="188"/>
                    </a:cubicBezTo>
                    <a:cubicBezTo>
                      <a:pt x="254" y="188"/>
                      <a:pt x="252" y="188"/>
                      <a:pt x="249" y="191"/>
                    </a:cubicBezTo>
                    <a:cubicBezTo>
                      <a:pt x="246" y="195"/>
                      <a:pt x="225" y="211"/>
                      <a:pt x="222" y="218"/>
                    </a:cubicBezTo>
                    <a:cubicBezTo>
                      <a:pt x="219" y="225"/>
                      <a:pt x="220" y="233"/>
                      <a:pt x="221" y="237"/>
                    </a:cubicBezTo>
                    <a:cubicBezTo>
                      <a:pt x="222" y="241"/>
                      <a:pt x="227" y="243"/>
                      <a:pt x="229" y="245"/>
                    </a:cubicBezTo>
                    <a:cubicBezTo>
                      <a:pt x="231" y="246"/>
                      <a:pt x="231" y="248"/>
                      <a:pt x="231" y="250"/>
                    </a:cubicBezTo>
                    <a:cubicBezTo>
                      <a:pt x="231" y="251"/>
                      <a:pt x="224" y="254"/>
                      <a:pt x="219" y="255"/>
                    </a:cubicBezTo>
                    <a:cubicBezTo>
                      <a:pt x="215" y="255"/>
                      <a:pt x="212" y="254"/>
                      <a:pt x="207" y="259"/>
                    </a:cubicBezTo>
                    <a:cubicBezTo>
                      <a:pt x="202" y="263"/>
                      <a:pt x="199" y="266"/>
                      <a:pt x="197" y="271"/>
                    </a:cubicBezTo>
                    <a:cubicBezTo>
                      <a:pt x="194" y="276"/>
                      <a:pt x="196" y="281"/>
                      <a:pt x="194" y="283"/>
                    </a:cubicBezTo>
                    <a:cubicBezTo>
                      <a:pt x="192" y="284"/>
                      <a:pt x="178" y="279"/>
                      <a:pt x="175" y="280"/>
                    </a:cubicBezTo>
                    <a:cubicBezTo>
                      <a:pt x="172" y="281"/>
                      <a:pt x="163" y="284"/>
                      <a:pt x="160" y="287"/>
                    </a:cubicBezTo>
                    <a:cubicBezTo>
                      <a:pt x="158" y="291"/>
                      <a:pt x="149" y="305"/>
                      <a:pt x="144" y="304"/>
                    </a:cubicBezTo>
                    <a:cubicBezTo>
                      <a:pt x="139" y="303"/>
                      <a:pt x="144" y="297"/>
                      <a:pt x="140" y="297"/>
                    </a:cubicBezTo>
                    <a:cubicBezTo>
                      <a:pt x="136" y="297"/>
                      <a:pt x="134" y="295"/>
                      <a:pt x="132" y="298"/>
                    </a:cubicBezTo>
                    <a:cubicBezTo>
                      <a:pt x="129" y="301"/>
                      <a:pt x="123" y="301"/>
                      <a:pt x="122" y="299"/>
                    </a:cubicBezTo>
                    <a:cubicBezTo>
                      <a:pt x="120" y="298"/>
                      <a:pt x="122" y="296"/>
                      <a:pt x="118" y="294"/>
                    </a:cubicBezTo>
                    <a:cubicBezTo>
                      <a:pt x="113" y="292"/>
                      <a:pt x="85" y="283"/>
                      <a:pt x="81" y="284"/>
                    </a:cubicBezTo>
                    <a:cubicBezTo>
                      <a:pt x="78" y="285"/>
                      <a:pt x="72" y="290"/>
                      <a:pt x="69" y="288"/>
                    </a:cubicBezTo>
                    <a:cubicBezTo>
                      <a:pt x="66" y="287"/>
                      <a:pt x="60" y="286"/>
                      <a:pt x="56" y="287"/>
                    </a:cubicBezTo>
                    <a:cubicBezTo>
                      <a:pt x="50" y="288"/>
                      <a:pt x="50" y="295"/>
                      <a:pt x="47" y="295"/>
                    </a:cubicBezTo>
                    <a:cubicBezTo>
                      <a:pt x="44" y="295"/>
                      <a:pt x="40" y="299"/>
                      <a:pt x="38" y="296"/>
                    </a:cubicBezTo>
                    <a:cubicBezTo>
                      <a:pt x="36" y="293"/>
                      <a:pt x="36" y="290"/>
                      <a:pt x="35" y="288"/>
                    </a:cubicBezTo>
                    <a:cubicBezTo>
                      <a:pt x="34" y="285"/>
                      <a:pt x="27" y="290"/>
                      <a:pt x="26" y="285"/>
                    </a:cubicBezTo>
                    <a:cubicBezTo>
                      <a:pt x="26" y="280"/>
                      <a:pt x="24" y="266"/>
                      <a:pt x="24" y="264"/>
                    </a:cubicBezTo>
                    <a:cubicBezTo>
                      <a:pt x="24" y="262"/>
                      <a:pt x="26" y="260"/>
                      <a:pt x="26" y="258"/>
                    </a:cubicBezTo>
                    <a:cubicBezTo>
                      <a:pt x="26" y="256"/>
                      <a:pt x="17" y="244"/>
                      <a:pt x="14" y="242"/>
                    </a:cubicBezTo>
                    <a:cubicBezTo>
                      <a:pt x="12" y="240"/>
                      <a:pt x="5" y="238"/>
                      <a:pt x="0" y="238"/>
                    </a:cubicBezTo>
                    <a:cubicBezTo>
                      <a:pt x="2" y="230"/>
                      <a:pt x="5" y="222"/>
                      <a:pt x="7" y="220"/>
                    </a:cubicBezTo>
                    <a:cubicBezTo>
                      <a:pt x="11" y="216"/>
                      <a:pt x="21" y="214"/>
                      <a:pt x="23" y="210"/>
                    </a:cubicBezTo>
                    <a:cubicBezTo>
                      <a:pt x="24" y="206"/>
                      <a:pt x="25" y="203"/>
                      <a:pt x="25" y="201"/>
                    </a:cubicBezTo>
                    <a:cubicBezTo>
                      <a:pt x="26" y="199"/>
                      <a:pt x="16" y="194"/>
                      <a:pt x="21" y="188"/>
                    </a:cubicBezTo>
                    <a:cubicBezTo>
                      <a:pt x="27" y="181"/>
                      <a:pt x="33" y="178"/>
                      <a:pt x="33" y="175"/>
                    </a:cubicBezTo>
                    <a:cubicBezTo>
                      <a:pt x="34" y="172"/>
                      <a:pt x="25" y="156"/>
                      <a:pt x="27" y="151"/>
                    </a:cubicBezTo>
                    <a:cubicBezTo>
                      <a:pt x="30" y="146"/>
                      <a:pt x="42" y="153"/>
                      <a:pt x="45" y="149"/>
                    </a:cubicBezTo>
                    <a:cubicBezTo>
                      <a:pt x="49" y="145"/>
                      <a:pt x="57" y="114"/>
                      <a:pt x="60" y="110"/>
                    </a:cubicBezTo>
                    <a:cubicBezTo>
                      <a:pt x="63" y="106"/>
                      <a:pt x="77" y="96"/>
                      <a:pt x="83" y="95"/>
                    </a:cubicBezTo>
                    <a:cubicBezTo>
                      <a:pt x="88" y="94"/>
                      <a:pt x="77" y="78"/>
                      <a:pt x="77" y="78"/>
                    </a:cubicBezTo>
                    <a:cubicBezTo>
                      <a:pt x="77" y="78"/>
                      <a:pt x="48" y="68"/>
                      <a:pt x="43" y="66"/>
                    </a:cubicBezTo>
                    <a:cubicBezTo>
                      <a:pt x="37" y="64"/>
                      <a:pt x="43" y="58"/>
                      <a:pt x="39" y="56"/>
                    </a:cubicBezTo>
                    <a:cubicBezTo>
                      <a:pt x="37" y="54"/>
                      <a:pt x="29" y="55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0"/>
                      <a:pt x="29" y="48"/>
                      <a:pt x="30" y="45"/>
                    </a:cubicBezTo>
                    <a:cubicBezTo>
                      <a:pt x="31" y="43"/>
                      <a:pt x="25" y="42"/>
                      <a:pt x="25" y="40"/>
                    </a:cubicBezTo>
                    <a:cubicBezTo>
                      <a:pt x="26" y="37"/>
                      <a:pt x="32" y="37"/>
                      <a:pt x="32" y="32"/>
                    </a:cubicBezTo>
                    <a:cubicBezTo>
                      <a:pt x="32" y="28"/>
                      <a:pt x="24" y="34"/>
                      <a:pt x="24" y="31"/>
                    </a:cubicBezTo>
                    <a:cubicBezTo>
                      <a:pt x="24" y="28"/>
                      <a:pt x="28" y="21"/>
                      <a:pt x="27" y="18"/>
                    </a:cubicBezTo>
                    <a:cubicBezTo>
                      <a:pt x="27" y="16"/>
                      <a:pt x="20" y="19"/>
                      <a:pt x="22" y="15"/>
                    </a:cubicBezTo>
                    <a:cubicBezTo>
                      <a:pt x="24" y="12"/>
                      <a:pt x="25" y="7"/>
                      <a:pt x="27" y="6"/>
                    </a:cubicBezTo>
                    <a:cubicBezTo>
                      <a:pt x="30" y="5"/>
                      <a:pt x="31" y="10"/>
                      <a:pt x="33" y="9"/>
                    </a:cubicBezTo>
                    <a:cubicBezTo>
                      <a:pt x="36" y="9"/>
                      <a:pt x="39" y="6"/>
                      <a:pt x="40" y="6"/>
                    </a:cubicBezTo>
                    <a:cubicBezTo>
                      <a:pt x="40" y="6"/>
                      <a:pt x="44" y="9"/>
                      <a:pt x="47" y="9"/>
                    </a:cubicBezTo>
                    <a:cubicBezTo>
                      <a:pt x="50" y="9"/>
                      <a:pt x="54" y="10"/>
                      <a:pt x="54" y="9"/>
                    </a:cubicBezTo>
                    <a:cubicBezTo>
                      <a:pt x="55" y="8"/>
                      <a:pt x="52" y="3"/>
                      <a:pt x="55" y="2"/>
                    </a:cubicBezTo>
                    <a:cubicBezTo>
                      <a:pt x="58" y="1"/>
                      <a:pt x="64" y="0"/>
                      <a:pt x="69" y="0"/>
                    </a:cubicBezTo>
                    <a:cubicBezTo>
                      <a:pt x="74" y="0"/>
                      <a:pt x="79" y="7"/>
                      <a:pt x="80" y="8"/>
                    </a:cubicBezTo>
                    <a:cubicBezTo>
                      <a:pt x="82" y="10"/>
                      <a:pt x="82" y="15"/>
                      <a:pt x="84" y="15"/>
                    </a:cubicBezTo>
                    <a:cubicBezTo>
                      <a:pt x="86" y="15"/>
                      <a:pt x="108" y="24"/>
                      <a:pt x="110" y="24"/>
                    </a:cubicBezTo>
                    <a:cubicBezTo>
                      <a:pt x="113" y="24"/>
                      <a:pt x="115" y="21"/>
                      <a:pt x="118" y="22"/>
                    </a:cubicBezTo>
                    <a:cubicBezTo>
                      <a:pt x="121" y="23"/>
                      <a:pt x="119" y="28"/>
                      <a:pt x="121" y="29"/>
                    </a:cubicBezTo>
                    <a:cubicBezTo>
                      <a:pt x="124" y="29"/>
                      <a:pt x="150" y="46"/>
                      <a:pt x="158" y="46"/>
                    </a:cubicBezTo>
                    <a:cubicBezTo>
                      <a:pt x="167" y="46"/>
                      <a:pt x="171" y="46"/>
                      <a:pt x="174" y="48"/>
                    </a:cubicBezTo>
                    <a:cubicBezTo>
                      <a:pt x="177" y="49"/>
                      <a:pt x="180" y="59"/>
                      <a:pt x="182" y="60"/>
                    </a:cubicBezTo>
                    <a:cubicBezTo>
                      <a:pt x="185" y="60"/>
                      <a:pt x="188" y="55"/>
                      <a:pt x="190" y="56"/>
                    </a:cubicBezTo>
                    <a:cubicBezTo>
                      <a:pt x="193" y="56"/>
                      <a:pt x="201" y="64"/>
                      <a:pt x="204" y="65"/>
                    </a:cubicBezTo>
                    <a:cubicBezTo>
                      <a:pt x="207" y="67"/>
                      <a:pt x="216" y="68"/>
                      <a:pt x="221" y="67"/>
                    </a:cubicBezTo>
                    <a:cubicBezTo>
                      <a:pt x="223" y="71"/>
                      <a:pt x="225" y="75"/>
                      <a:pt x="225" y="76"/>
                    </a:cubicBezTo>
                    <a:cubicBezTo>
                      <a:pt x="227" y="78"/>
                      <a:pt x="245" y="97"/>
                      <a:pt x="253" y="101"/>
                    </a:cubicBezTo>
                    <a:cubicBezTo>
                      <a:pt x="261" y="105"/>
                      <a:pt x="265" y="108"/>
                      <a:pt x="271" y="109"/>
                    </a:cubicBezTo>
                    <a:cubicBezTo>
                      <a:pt x="276" y="110"/>
                      <a:pt x="279" y="101"/>
                      <a:pt x="282" y="103"/>
                    </a:cubicBezTo>
                    <a:cubicBezTo>
                      <a:pt x="285" y="105"/>
                      <a:pt x="296" y="114"/>
                      <a:pt x="301" y="120"/>
                    </a:cubicBezTo>
                    <a:cubicBezTo>
                      <a:pt x="307" y="125"/>
                      <a:pt x="319" y="132"/>
                      <a:pt x="323" y="132"/>
                    </a:cubicBezTo>
                    <a:cubicBezTo>
                      <a:pt x="325" y="133"/>
                      <a:pt x="331" y="133"/>
                      <a:pt x="338" y="133"/>
                    </a:cubicBezTo>
                    <a:cubicBezTo>
                      <a:pt x="338" y="134"/>
                      <a:pt x="339" y="135"/>
                      <a:pt x="340" y="13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1935" y="3072"/>
                <a:ext cx="69" cy="58"/>
              </a:xfrm>
              <a:custGeom>
                <a:avLst/>
                <a:gdLst>
                  <a:gd name="T0" fmla="*/ 30 w 37"/>
                  <a:gd name="T1" fmla="*/ 10 h 31"/>
                  <a:gd name="T2" fmla="*/ 37 w 37"/>
                  <a:gd name="T3" fmla="*/ 14 h 31"/>
                  <a:gd name="T4" fmla="*/ 29 w 37"/>
                  <a:gd name="T5" fmla="*/ 27 h 31"/>
                  <a:gd name="T6" fmla="*/ 18 w 37"/>
                  <a:gd name="T7" fmla="*/ 27 h 31"/>
                  <a:gd name="T8" fmla="*/ 16 w 37"/>
                  <a:gd name="T9" fmla="*/ 17 h 31"/>
                  <a:gd name="T10" fmla="*/ 7 w 37"/>
                  <a:gd name="T11" fmla="*/ 19 h 31"/>
                  <a:gd name="T12" fmla="*/ 1 w 37"/>
                  <a:gd name="T13" fmla="*/ 11 h 31"/>
                  <a:gd name="T14" fmla="*/ 19 w 37"/>
                  <a:gd name="T15" fmla="*/ 5 h 31"/>
                  <a:gd name="T16" fmla="*/ 30 w 37"/>
                  <a:gd name="T17" fmla="*/ 3 h 31"/>
                  <a:gd name="T18" fmla="*/ 30 w 37"/>
                  <a:gd name="T1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1">
                    <a:moveTo>
                      <a:pt x="30" y="10"/>
                    </a:moveTo>
                    <a:cubicBezTo>
                      <a:pt x="34" y="11"/>
                      <a:pt x="37" y="8"/>
                      <a:pt x="37" y="14"/>
                    </a:cubicBezTo>
                    <a:cubicBezTo>
                      <a:pt x="37" y="20"/>
                      <a:pt x="29" y="27"/>
                      <a:pt x="29" y="27"/>
                    </a:cubicBezTo>
                    <a:cubicBezTo>
                      <a:pt x="26" y="29"/>
                      <a:pt x="20" y="31"/>
                      <a:pt x="18" y="27"/>
                    </a:cubicBezTo>
                    <a:cubicBezTo>
                      <a:pt x="16" y="24"/>
                      <a:pt x="18" y="19"/>
                      <a:pt x="16" y="17"/>
                    </a:cubicBezTo>
                    <a:cubicBezTo>
                      <a:pt x="14" y="15"/>
                      <a:pt x="10" y="20"/>
                      <a:pt x="7" y="19"/>
                    </a:cubicBezTo>
                    <a:cubicBezTo>
                      <a:pt x="4" y="19"/>
                      <a:pt x="0" y="13"/>
                      <a:pt x="1" y="11"/>
                    </a:cubicBezTo>
                    <a:cubicBezTo>
                      <a:pt x="2" y="9"/>
                      <a:pt x="15" y="6"/>
                      <a:pt x="19" y="5"/>
                    </a:cubicBezTo>
                    <a:cubicBezTo>
                      <a:pt x="23" y="3"/>
                      <a:pt x="30" y="0"/>
                      <a:pt x="30" y="3"/>
                    </a:cubicBezTo>
                    <a:cubicBezTo>
                      <a:pt x="31" y="5"/>
                      <a:pt x="26" y="9"/>
                      <a:pt x="30" y="1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1872" y="3115"/>
                <a:ext cx="28" cy="24"/>
              </a:xfrm>
              <a:custGeom>
                <a:avLst/>
                <a:gdLst>
                  <a:gd name="T0" fmla="*/ 8 w 15"/>
                  <a:gd name="T1" fmla="*/ 0 h 13"/>
                  <a:gd name="T2" fmla="*/ 14 w 15"/>
                  <a:gd name="T3" fmla="*/ 1 h 13"/>
                  <a:gd name="T4" fmla="*/ 14 w 15"/>
                  <a:gd name="T5" fmla="*/ 6 h 13"/>
                  <a:gd name="T6" fmla="*/ 8 w 15"/>
                  <a:gd name="T7" fmla="*/ 10 h 13"/>
                  <a:gd name="T8" fmla="*/ 6 w 15"/>
                  <a:gd name="T9" fmla="*/ 13 h 13"/>
                  <a:gd name="T10" fmla="*/ 2 w 15"/>
                  <a:gd name="T11" fmla="*/ 9 h 13"/>
                  <a:gd name="T12" fmla="*/ 1 w 15"/>
                  <a:gd name="T13" fmla="*/ 5 h 13"/>
                  <a:gd name="T14" fmla="*/ 5 w 15"/>
                  <a:gd name="T15" fmla="*/ 4 h 13"/>
                  <a:gd name="T16" fmla="*/ 8 w 15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10" y="0"/>
                      <a:pt x="13" y="0"/>
                      <a:pt x="14" y="1"/>
                    </a:cubicBezTo>
                    <a:cubicBezTo>
                      <a:pt x="15" y="2"/>
                      <a:pt x="15" y="5"/>
                      <a:pt x="14" y="6"/>
                    </a:cubicBezTo>
                    <a:cubicBezTo>
                      <a:pt x="13" y="7"/>
                      <a:pt x="9" y="9"/>
                      <a:pt x="8" y="10"/>
                    </a:cubicBezTo>
                    <a:cubicBezTo>
                      <a:pt x="8" y="11"/>
                      <a:pt x="8" y="13"/>
                      <a:pt x="6" y="13"/>
                    </a:cubicBezTo>
                    <a:cubicBezTo>
                      <a:pt x="5" y="13"/>
                      <a:pt x="4" y="10"/>
                      <a:pt x="2" y="9"/>
                    </a:cubicBezTo>
                    <a:cubicBezTo>
                      <a:pt x="0" y="9"/>
                      <a:pt x="0" y="7"/>
                      <a:pt x="1" y="5"/>
                    </a:cubicBezTo>
                    <a:cubicBezTo>
                      <a:pt x="1" y="3"/>
                      <a:pt x="4" y="5"/>
                      <a:pt x="5" y="4"/>
                    </a:cubicBezTo>
                    <a:cubicBezTo>
                      <a:pt x="6" y="4"/>
                      <a:pt x="6" y="0"/>
                      <a:pt x="8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2021" y="3078"/>
                <a:ext cx="32" cy="28"/>
              </a:xfrm>
              <a:custGeom>
                <a:avLst/>
                <a:gdLst>
                  <a:gd name="T0" fmla="*/ 3 w 17"/>
                  <a:gd name="T1" fmla="*/ 1 h 15"/>
                  <a:gd name="T2" fmla="*/ 10 w 17"/>
                  <a:gd name="T3" fmla="*/ 1 h 15"/>
                  <a:gd name="T4" fmla="*/ 16 w 17"/>
                  <a:gd name="T5" fmla="*/ 7 h 15"/>
                  <a:gd name="T6" fmla="*/ 15 w 17"/>
                  <a:gd name="T7" fmla="*/ 14 h 15"/>
                  <a:gd name="T8" fmla="*/ 7 w 17"/>
                  <a:gd name="T9" fmla="*/ 9 h 15"/>
                  <a:gd name="T10" fmla="*/ 1 w 17"/>
                  <a:gd name="T11" fmla="*/ 8 h 15"/>
                  <a:gd name="T12" fmla="*/ 1 w 17"/>
                  <a:gd name="T13" fmla="*/ 2 h 15"/>
                  <a:gd name="T14" fmla="*/ 3 w 1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3" y="1"/>
                    </a:moveTo>
                    <a:cubicBezTo>
                      <a:pt x="4" y="1"/>
                      <a:pt x="8" y="0"/>
                      <a:pt x="10" y="1"/>
                    </a:cubicBezTo>
                    <a:cubicBezTo>
                      <a:pt x="11" y="1"/>
                      <a:pt x="16" y="4"/>
                      <a:pt x="16" y="7"/>
                    </a:cubicBezTo>
                    <a:cubicBezTo>
                      <a:pt x="17" y="11"/>
                      <a:pt x="17" y="15"/>
                      <a:pt x="15" y="14"/>
                    </a:cubicBezTo>
                    <a:cubicBezTo>
                      <a:pt x="12" y="14"/>
                      <a:pt x="9" y="9"/>
                      <a:pt x="7" y="9"/>
                    </a:cubicBezTo>
                    <a:cubicBezTo>
                      <a:pt x="5" y="8"/>
                      <a:pt x="1" y="8"/>
                      <a:pt x="1" y="8"/>
                    </a:cubicBezTo>
                    <a:cubicBezTo>
                      <a:pt x="0" y="8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441"/>
            <p:cNvGrpSpPr>
              <a:grpSpLocks/>
            </p:cNvGrpSpPr>
            <p:nvPr/>
          </p:nvGrpSpPr>
          <p:grpSpPr bwMode="auto">
            <a:xfrm>
              <a:off x="2885" y="3031"/>
              <a:ext cx="410" cy="485"/>
              <a:chOff x="2885" y="3031"/>
              <a:chExt cx="410" cy="485"/>
            </a:xfrm>
            <a:grpFill/>
          </p:grpSpPr>
          <p:sp>
            <p:nvSpPr>
              <p:cNvPr id="102" name="Freeform 442"/>
              <p:cNvSpPr>
                <a:spLocks/>
              </p:cNvSpPr>
              <p:nvPr/>
            </p:nvSpPr>
            <p:spPr bwMode="auto">
              <a:xfrm>
                <a:off x="3235" y="3305"/>
                <a:ext cx="32" cy="17"/>
              </a:xfrm>
              <a:custGeom>
                <a:avLst/>
                <a:gdLst>
                  <a:gd name="T0" fmla="*/ 16 w 17"/>
                  <a:gd name="T1" fmla="*/ 3 h 9"/>
                  <a:gd name="T2" fmla="*/ 12 w 17"/>
                  <a:gd name="T3" fmla="*/ 8 h 9"/>
                  <a:gd name="T4" fmla="*/ 7 w 17"/>
                  <a:gd name="T5" fmla="*/ 7 h 9"/>
                  <a:gd name="T6" fmla="*/ 2 w 17"/>
                  <a:gd name="T7" fmla="*/ 8 h 9"/>
                  <a:gd name="T8" fmla="*/ 2 w 17"/>
                  <a:gd name="T9" fmla="*/ 4 h 9"/>
                  <a:gd name="T10" fmla="*/ 8 w 17"/>
                  <a:gd name="T11" fmla="*/ 0 h 9"/>
                  <a:gd name="T12" fmla="*/ 12 w 17"/>
                  <a:gd name="T13" fmla="*/ 2 h 9"/>
                  <a:gd name="T14" fmla="*/ 16 w 1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3"/>
                    </a:moveTo>
                    <a:cubicBezTo>
                      <a:pt x="17" y="4"/>
                      <a:pt x="14" y="7"/>
                      <a:pt x="12" y="8"/>
                    </a:cubicBezTo>
                    <a:cubicBezTo>
                      <a:pt x="11" y="9"/>
                      <a:pt x="8" y="7"/>
                      <a:pt x="7" y="7"/>
                    </a:cubicBezTo>
                    <a:cubicBezTo>
                      <a:pt x="5" y="6"/>
                      <a:pt x="3" y="8"/>
                      <a:pt x="2" y="8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9" y="1"/>
                      <a:pt x="10" y="1"/>
                      <a:pt x="12" y="2"/>
                    </a:cubicBezTo>
                    <a:cubicBezTo>
                      <a:pt x="13" y="3"/>
                      <a:pt x="14" y="1"/>
                      <a:pt x="16" y="3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43"/>
              <p:cNvSpPr>
                <a:spLocks/>
              </p:cNvSpPr>
              <p:nvPr/>
            </p:nvSpPr>
            <p:spPr bwMode="auto">
              <a:xfrm>
                <a:off x="3077" y="3462"/>
                <a:ext cx="170" cy="54"/>
              </a:xfrm>
              <a:custGeom>
                <a:avLst/>
                <a:gdLst>
                  <a:gd name="T0" fmla="*/ 87 w 91"/>
                  <a:gd name="T1" fmla="*/ 9 h 29"/>
                  <a:gd name="T2" fmla="*/ 87 w 91"/>
                  <a:gd name="T3" fmla="*/ 18 h 29"/>
                  <a:gd name="T4" fmla="*/ 83 w 91"/>
                  <a:gd name="T5" fmla="*/ 23 h 29"/>
                  <a:gd name="T6" fmla="*/ 59 w 91"/>
                  <a:gd name="T7" fmla="*/ 26 h 29"/>
                  <a:gd name="T8" fmla="*/ 39 w 91"/>
                  <a:gd name="T9" fmla="*/ 29 h 29"/>
                  <a:gd name="T10" fmla="*/ 37 w 91"/>
                  <a:gd name="T11" fmla="*/ 22 h 29"/>
                  <a:gd name="T12" fmla="*/ 22 w 91"/>
                  <a:gd name="T13" fmla="*/ 19 h 29"/>
                  <a:gd name="T14" fmla="*/ 2 w 91"/>
                  <a:gd name="T15" fmla="*/ 17 h 29"/>
                  <a:gd name="T16" fmla="*/ 3 w 91"/>
                  <a:gd name="T17" fmla="*/ 3 h 29"/>
                  <a:gd name="T18" fmla="*/ 12 w 91"/>
                  <a:gd name="T19" fmla="*/ 7 h 29"/>
                  <a:gd name="T20" fmla="*/ 35 w 91"/>
                  <a:gd name="T21" fmla="*/ 10 h 29"/>
                  <a:gd name="T22" fmla="*/ 53 w 91"/>
                  <a:gd name="T23" fmla="*/ 9 h 29"/>
                  <a:gd name="T24" fmla="*/ 67 w 91"/>
                  <a:gd name="T25" fmla="*/ 10 h 29"/>
                  <a:gd name="T26" fmla="*/ 69 w 91"/>
                  <a:gd name="T27" fmla="*/ 17 h 29"/>
                  <a:gd name="T28" fmla="*/ 87 w 91"/>
                  <a:gd name="T2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29">
                    <a:moveTo>
                      <a:pt x="87" y="9"/>
                    </a:moveTo>
                    <a:cubicBezTo>
                      <a:pt x="91" y="9"/>
                      <a:pt x="89" y="15"/>
                      <a:pt x="87" y="18"/>
                    </a:cubicBezTo>
                    <a:cubicBezTo>
                      <a:pt x="85" y="21"/>
                      <a:pt x="85" y="23"/>
                      <a:pt x="83" y="23"/>
                    </a:cubicBezTo>
                    <a:cubicBezTo>
                      <a:pt x="80" y="23"/>
                      <a:pt x="63" y="25"/>
                      <a:pt x="59" y="26"/>
                    </a:cubicBezTo>
                    <a:cubicBezTo>
                      <a:pt x="55" y="28"/>
                      <a:pt x="41" y="29"/>
                      <a:pt x="39" y="29"/>
                    </a:cubicBezTo>
                    <a:cubicBezTo>
                      <a:pt x="37" y="28"/>
                      <a:pt x="41" y="23"/>
                      <a:pt x="37" y="22"/>
                    </a:cubicBezTo>
                    <a:cubicBezTo>
                      <a:pt x="33" y="21"/>
                      <a:pt x="22" y="19"/>
                      <a:pt x="22" y="19"/>
                    </a:cubicBezTo>
                    <a:cubicBezTo>
                      <a:pt x="17" y="19"/>
                      <a:pt x="4" y="20"/>
                      <a:pt x="2" y="17"/>
                    </a:cubicBezTo>
                    <a:cubicBezTo>
                      <a:pt x="0" y="14"/>
                      <a:pt x="1" y="7"/>
                      <a:pt x="3" y="3"/>
                    </a:cubicBezTo>
                    <a:cubicBezTo>
                      <a:pt x="5" y="0"/>
                      <a:pt x="9" y="7"/>
                      <a:pt x="12" y="7"/>
                    </a:cubicBezTo>
                    <a:cubicBezTo>
                      <a:pt x="15" y="7"/>
                      <a:pt x="31" y="11"/>
                      <a:pt x="35" y="10"/>
                    </a:cubicBezTo>
                    <a:cubicBezTo>
                      <a:pt x="41" y="10"/>
                      <a:pt x="50" y="9"/>
                      <a:pt x="53" y="9"/>
                    </a:cubicBezTo>
                    <a:cubicBezTo>
                      <a:pt x="56" y="9"/>
                      <a:pt x="64" y="10"/>
                      <a:pt x="67" y="10"/>
                    </a:cubicBezTo>
                    <a:cubicBezTo>
                      <a:pt x="69" y="10"/>
                      <a:pt x="66" y="18"/>
                      <a:pt x="69" y="17"/>
                    </a:cubicBezTo>
                    <a:cubicBezTo>
                      <a:pt x="73" y="16"/>
                      <a:pt x="84" y="9"/>
                      <a:pt x="87" y="9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44"/>
              <p:cNvSpPr>
                <a:spLocks/>
              </p:cNvSpPr>
              <p:nvPr/>
            </p:nvSpPr>
            <p:spPr bwMode="auto">
              <a:xfrm>
                <a:off x="3191" y="3208"/>
                <a:ext cx="43" cy="27"/>
              </a:xfrm>
              <a:custGeom>
                <a:avLst/>
                <a:gdLst>
                  <a:gd name="T0" fmla="*/ 22 w 23"/>
                  <a:gd name="T1" fmla="*/ 6 h 14"/>
                  <a:gd name="T2" fmla="*/ 20 w 23"/>
                  <a:gd name="T3" fmla="*/ 13 h 14"/>
                  <a:gd name="T4" fmla="*/ 6 w 23"/>
                  <a:gd name="T5" fmla="*/ 9 h 14"/>
                  <a:gd name="T6" fmla="*/ 0 w 23"/>
                  <a:gd name="T7" fmla="*/ 3 h 14"/>
                  <a:gd name="T8" fmla="*/ 8 w 23"/>
                  <a:gd name="T9" fmla="*/ 0 h 14"/>
                  <a:gd name="T10" fmla="*/ 15 w 23"/>
                  <a:gd name="T11" fmla="*/ 1 h 14"/>
                  <a:gd name="T12" fmla="*/ 22 w 23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6"/>
                    </a:moveTo>
                    <a:cubicBezTo>
                      <a:pt x="23" y="9"/>
                      <a:pt x="22" y="11"/>
                      <a:pt x="20" y="13"/>
                    </a:cubicBezTo>
                    <a:cubicBezTo>
                      <a:pt x="18" y="14"/>
                      <a:pt x="9" y="10"/>
                      <a:pt x="6" y="9"/>
                    </a:cubicBezTo>
                    <a:cubicBezTo>
                      <a:pt x="3" y="9"/>
                      <a:pt x="0" y="6"/>
                      <a:pt x="0" y="3"/>
                    </a:cubicBezTo>
                    <a:cubicBezTo>
                      <a:pt x="0" y="1"/>
                      <a:pt x="8" y="0"/>
                      <a:pt x="8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45"/>
              <p:cNvSpPr>
                <a:spLocks/>
              </p:cNvSpPr>
              <p:nvPr/>
            </p:nvSpPr>
            <p:spPr bwMode="auto">
              <a:xfrm>
                <a:off x="2885" y="3031"/>
                <a:ext cx="339" cy="392"/>
              </a:xfrm>
              <a:custGeom>
                <a:avLst/>
                <a:gdLst>
                  <a:gd name="T0" fmla="*/ 176 w 182"/>
                  <a:gd name="T1" fmla="*/ 33 h 210"/>
                  <a:gd name="T2" fmla="*/ 156 w 182"/>
                  <a:gd name="T3" fmla="*/ 38 h 210"/>
                  <a:gd name="T4" fmla="*/ 113 w 182"/>
                  <a:gd name="T5" fmla="*/ 44 h 210"/>
                  <a:gd name="T6" fmla="*/ 125 w 182"/>
                  <a:gd name="T7" fmla="*/ 65 h 210"/>
                  <a:gd name="T8" fmla="*/ 107 w 182"/>
                  <a:gd name="T9" fmla="*/ 61 h 210"/>
                  <a:gd name="T10" fmla="*/ 111 w 182"/>
                  <a:gd name="T11" fmla="*/ 78 h 210"/>
                  <a:gd name="T12" fmla="*/ 94 w 182"/>
                  <a:gd name="T13" fmla="*/ 65 h 210"/>
                  <a:gd name="T14" fmla="*/ 103 w 182"/>
                  <a:gd name="T15" fmla="*/ 81 h 210"/>
                  <a:gd name="T16" fmla="*/ 87 w 182"/>
                  <a:gd name="T17" fmla="*/ 65 h 210"/>
                  <a:gd name="T18" fmla="*/ 83 w 182"/>
                  <a:gd name="T19" fmla="*/ 55 h 210"/>
                  <a:gd name="T20" fmla="*/ 70 w 182"/>
                  <a:gd name="T21" fmla="*/ 57 h 210"/>
                  <a:gd name="T22" fmla="*/ 72 w 182"/>
                  <a:gd name="T23" fmla="*/ 75 h 210"/>
                  <a:gd name="T24" fmla="*/ 93 w 182"/>
                  <a:gd name="T25" fmla="*/ 103 h 210"/>
                  <a:gd name="T26" fmla="*/ 83 w 182"/>
                  <a:gd name="T27" fmla="*/ 100 h 210"/>
                  <a:gd name="T28" fmla="*/ 84 w 182"/>
                  <a:gd name="T29" fmla="*/ 109 h 210"/>
                  <a:gd name="T30" fmla="*/ 72 w 182"/>
                  <a:gd name="T31" fmla="*/ 117 h 210"/>
                  <a:gd name="T32" fmla="*/ 93 w 182"/>
                  <a:gd name="T33" fmla="*/ 128 h 210"/>
                  <a:gd name="T34" fmla="*/ 101 w 182"/>
                  <a:gd name="T35" fmla="*/ 125 h 210"/>
                  <a:gd name="T36" fmla="*/ 86 w 182"/>
                  <a:gd name="T37" fmla="*/ 116 h 210"/>
                  <a:gd name="T38" fmla="*/ 96 w 182"/>
                  <a:gd name="T39" fmla="*/ 113 h 210"/>
                  <a:gd name="T40" fmla="*/ 116 w 182"/>
                  <a:gd name="T41" fmla="*/ 121 h 210"/>
                  <a:gd name="T42" fmla="*/ 122 w 182"/>
                  <a:gd name="T43" fmla="*/ 128 h 210"/>
                  <a:gd name="T44" fmla="*/ 127 w 182"/>
                  <a:gd name="T45" fmla="*/ 139 h 210"/>
                  <a:gd name="T46" fmla="*/ 131 w 182"/>
                  <a:gd name="T47" fmla="*/ 148 h 210"/>
                  <a:gd name="T48" fmla="*/ 117 w 182"/>
                  <a:gd name="T49" fmla="*/ 137 h 210"/>
                  <a:gd name="T50" fmla="*/ 107 w 182"/>
                  <a:gd name="T51" fmla="*/ 133 h 210"/>
                  <a:gd name="T52" fmla="*/ 113 w 182"/>
                  <a:gd name="T53" fmla="*/ 143 h 210"/>
                  <a:gd name="T54" fmla="*/ 116 w 182"/>
                  <a:gd name="T55" fmla="*/ 156 h 210"/>
                  <a:gd name="T56" fmla="*/ 109 w 182"/>
                  <a:gd name="T57" fmla="*/ 157 h 210"/>
                  <a:gd name="T58" fmla="*/ 89 w 182"/>
                  <a:gd name="T59" fmla="*/ 152 h 210"/>
                  <a:gd name="T60" fmla="*/ 94 w 182"/>
                  <a:gd name="T61" fmla="*/ 163 h 210"/>
                  <a:gd name="T62" fmla="*/ 96 w 182"/>
                  <a:gd name="T63" fmla="*/ 172 h 210"/>
                  <a:gd name="T64" fmla="*/ 80 w 182"/>
                  <a:gd name="T65" fmla="*/ 164 h 210"/>
                  <a:gd name="T66" fmla="*/ 88 w 182"/>
                  <a:gd name="T67" fmla="*/ 197 h 210"/>
                  <a:gd name="T68" fmla="*/ 86 w 182"/>
                  <a:gd name="T69" fmla="*/ 206 h 210"/>
                  <a:gd name="T70" fmla="*/ 74 w 182"/>
                  <a:gd name="T71" fmla="*/ 195 h 210"/>
                  <a:gd name="T72" fmla="*/ 67 w 182"/>
                  <a:gd name="T73" fmla="*/ 205 h 210"/>
                  <a:gd name="T74" fmla="*/ 60 w 182"/>
                  <a:gd name="T75" fmla="*/ 186 h 210"/>
                  <a:gd name="T76" fmla="*/ 55 w 182"/>
                  <a:gd name="T77" fmla="*/ 197 h 210"/>
                  <a:gd name="T78" fmla="*/ 46 w 182"/>
                  <a:gd name="T79" fmla="*/ 187 h 210"/>
                  <a:gd name="T80" fmla="*/ 47 w 182"/>
                  <a:gd name="T81" fmla="*/ 174 h 210"/>
                  <a:gd name="T82" fmla="*/ 30 w 182"/>
                  <a:gd name="T83" fmla="*/ 154 h 210"/>
                  <a:gd name="T84" fmla="*/ 36 w 182"/>
                  <a:gd name="T85" fmla="*/ 149 h 210"/>
                  <a:gd name="T86" fmla="*/ 44 w 182"/>
                  <a:gd name="T87" fmla="*/ 143 h 210"/>
                  <a:gd name="T88" fmla="*/ 62 w 182"/>
                  <a:gd name="T89" fmla="*/ 143 h 210"/>
                  <a:gd name="T90" fmla="*/ 82 w 182"/>
                  <a:gd name="T91" fmla="*/ 149 h 210"/>
                  <a:gd name="T92" fmla="*/ 79 w 182"/>
                  <a:gd name="T93" fmla="*/ 139 h 210"/>
                  <a:gd name="T94" fmla="*/ 50 w 182"/>
                  <a:gd name="T95" fmla="*/ 134 h 210"/>
                  <a:gd name="T96" fmla="*/ 24 w 182"/>
                  <a:gd name="T97" fmla="*/ 122 h 210"/>
                  <a:gd name="T98" fmla="*/ 13 w 182"/>
                  <a:gd name="T99" fmla="*/ 128 h 210"/>
                  <a:gd name="T100" fmla="*/ 17 w 182"/>
                  <a:gd name="T101" fmla="*/ 110 h 210"/>
                  <a:gd name="T102" fmla="*/ 2 w 182"/>
                  <a:gd name="T103" fmla="*/ 90 h 210"/>
                  <a:gd name="T104" fmla="*/ 9 w 182"/>
                  <a:gd name="T105" fmla="*/ 77 h 210"/>
                  <a:gd name="T106" fmla="*/ 24 w 182"/>
                  <a:gd name="T107" fmla="*/ 46 h 210"/>
                  <a:gd name="T108" fmla="*/ 57 w 182"/>
                  <a:gd name="T109" fmla="*/ 33 h 210"/>
                  <a:gd name="T110" fmla="*/ 80 w 182"/>
                  <a:gd name="T111" fmla="*/ 29 h 210"/>
                  <a:gd name="T112" fmla="*/ 146 w 182"/>
                  <a:gd name="T113" fmla="*/ 22 h 210"/>
                  <a:gd name="T114" fmla="*/ 173 w 182"/>
                  <a:gd name="T1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0">
                    <a:moveTo>
                      <a:pt x="182" y="17"/>
                    </a:moveTo>
                    <a:cubicBezTo>
                      <a:pt x="182" y="25"/>
                      <a:pt x="178" y="31"/>
                      <a:pt x="176" y="33"/>
                    </a:cubicBezTo>
                    <a:cubicBezTo>
                      <a:pt x="174" y="35"/>
                      <a:pt x="171" y="39"/>
                      <a:pt x="168" y="43"/>
                    </a:cubicBezTo>
                    <a:cubicBezTo>
                      <a:pt x="165" y="40"/>
                      <a:pt x="161" y="38"/>
                      <a:pt x="156" y="38"/>
                    </a:cubicBezTo>
                    <a:cubicBezTo>
                      <a:pt x="150" y="38"/>
                      <a:pt x="142" y="35"/>
                      <a:pt x="138" y="37"/>
                    </a:cubicBezTo>
                    <a:cubicBezTo>
                      <a:pt x="133" y="40"/>
                      <a:pt x="119" y="45"/>
                      <a:pt x="113" y="44"/>
                    </a:cubicBezTo>
                    <a:cubicBezTo>
                      <a:pt x="108" y="44"/>
                      <a:pt x="102" y="44"/>
                      <a:pt x="102" y="47"/>
                    </a:cubicBezTo>
                    <a:cubicBezTo>
                      <a:pt x="102" y="51"/>
                      <a:pt x="126" y="62"/>
                      <a:pt x="125" y="65"/>
                    </a:cubicBezTo>
                    <a:cubicBezTo>
                      <a:pt x="124" y="68"/>
                      <a:pt x="122" y="68"/>
                      <a:pt x="119" y="67"/>
                    </a:cubicBezTo>
                    <a:cubicBezTo>
                      <a:pt x="116" y="65"/>
                      <a:pt x="110" y="58"/>
                      <a:pt x="107" y="61"/>
                    </a:cubicBezTo>
                    <a:cubicBezTo>
                      <a:pt x="103" y="64"/>
                      <a:pt x="113" y="70"/>
                      <a:pt x="113" y="72"/>
                    </a:cubicBezTo>
                    <a:cubicBezTo>
                      <a:pt x="113" y="74"/>
                      <a:pt x="112" y="78"/>
                      <a:pt x="111" y="78"/>
                    </a:cubicBezTo>
                    <a:cubicBezTo>
                      <a:pt x="110" y="78"/>
                      <a:pt x="102" y="68"/>
                      <a:pt x="100" y="66"/>
                    </a:cubicBezTo>
                    <a:cubicBezTo>
                      <a:pt x="97" y="64"/>
                      <a:pt x="96" y="64"/>
                      <a:pt x="94" y="65"/>
                    </a:cubicBezTo>
                    <a:cubicBezTo>
                      <a:pt x="92" y="66"/>
                      <a:pt x="95" y="74"/>
                      <a:pt x="98" y="75"/>
                    </a:cubicBezTo>
                    <a:cubicBezTo>
                      <a:pt x="101" y="76"/>
                      <a:pt x="105" y="79"/>
                      <a:pt x="103" y="81"/>
                    </a:cubicBezTo>
                    <a:cubicBezTo>
                      <a:pt x="101" y="83"/>
                      <a:pt x="97" y="82"/>
                      <a:pt x="93" y="78"/>
                    </a:cubicBezTo>
                    <a:cubicBezTo>
                      <a:pt x="88" y="75"/>
                      <a:pt x="90" y="67"/>
                      <a:pt x="87" y="65"/>
                    </a:cubicBezTo>
                    <a:cubicBezTo>
                      <a:pt x="84" y="63"/>
                      <a:pt x="79" y="61"/>
                      <a:pt x="79" y="58"/>
                    </a:cubicBezTo>
                    <a:cubicBezTo>
                      <a:pt x="80" y="56"/>
                      <a:pt x="82" y="56"/>
                      <a:pt x="83" y="55"/>
                    </a:cubicBezTo>
                    <a:cubicBezTo>
                      <a:pt x="84" y="53"/>
                      <a:pt x="81" y="49"/>
                      <a:pt x="79" y="50"/>
                    </a:cubicBezTo>
                    <a:cubicBezTo>
                      <a:pt x="76" y="50"/>
                      <a:pt x="70" y="55"/>
                      <a:pt x="70" y="57"/>
                    </a:cubicBezTo>
                    <a:cubicBezTo>
                      <a:pt x="69" y="60"/>
                      <a:pt x="74" y="62"/>
                      <a:pt x="72" y="65"/>
                    </a:cubicBezTo>
                    <a:cubicBezTo>
                      <a:pt x="70" y="69"/>
                      <a:pt x="70" y="72"/>
                      <a:pt x="72" y="75"/>
                    </a:cubicBezTo>
                    <a:cubicBezTo>
                      <a:pt x="74" y="78"/>
                      <a:pt x="77" y="80"/>
                      <a:pt x="78" y="83"/>
                    </a:cubicBezTo>
                    <a:cubicBezTo>
                      <a:pt x="81" y="85"/>
                      <a:pt x="93" y="102"/>
                      <a:pt x="93" y="103"/>
                    </a:cubicBezTo>
                    <a:cubicBezTo>
                      <a:pt x="94" y="105"/>
                      <a:pt x="94" y="107"/>
                      <a:pt x="92" y="107"/>
                    </a:cubicBezTo>
                    <a:cubicBezTo>
                      <a:pt x="90" y="107"/>
                      <a:pt x="86" y="101"/>
                      <a:pt x="83" y="100"/>
                    </a:cubicBezTo>
                    <a:cubicBezTo>
                      <a:pt x="80" y="100"/>
                      <a:pt x="78" y="101"/>
                      <a:pt x="79" y="104"/>
                    </a:cubicBezTo>
                    <a:cubicBezTo>
                      <a:pt x="80" y="106"/>
                      <a:pt x="84" y="107"/>
                      <a:pt x="84" y="109"/>
                    </a:cubicBezTo>
                    <a:cubicBezTo>
                      <a:pt x="84" y="111"/>
                      <a:pt x="77" y="116"/>
                      <a:pt x="75" y="115"/>
                    </a:cubicBezTo>
                    <a:cubicBezTo>
                      <a:pt x="72" y="114"/>
                      <a:pt x="71" y="116"/>
                      <a:pt x="72" y="117"/>
                    </a:cubicBezTo>
                    <a:cubicBezTo>
                      <a:pt x="72" y="118"/>
                      <a:pt x="75" y="121"/>
                      <a:pt x="80" y="122"/>
                    </a:cubicBezTo>
                    <a:cubicBezTo>
                      <a:pt x="86" y="122"/>
                      <a:pt x="92" y="126"/>
                      <a:pt x="93" y="128"/>
                    </a:cubicBezTo>
                    <a:cubicBezTo>
                      <a:pt x="95" y="130"/>
                      <a:pt x="101" y="132"/>
                      <a:pt x="102" y="130"/>
                    </a:cubicBezTo>
                    <a:cubicBezTo>
                      <a:pt x="103" y="128"/>
                      <a:pt x="104" y="128"/>
                      <a:pt x="101" y="125"/>
                    </a:cubicBezTo>
                    <a:cubicBezTo>
                      <a:pt x="98" y="122"/>
                      <a:pt x="97" y="121"/>
                      <a:pt x="94" y="120"/>
                    </a:cubicBezTo>
                    <a:cubicBezTo>
                      <a:pt x="92" y="118"/>
                      <a:pt x="84" y="117"/>
                      <a:pt x="86" y="116"/>
                    </a:cubicBezTo>
                    <a:cubicBezTo>
                      <a:pt x="88" y="116"/>
                      <a:pt x="91" y="110"/>
                      <a:pt x="94" y="111"/>
                    </a:cubicBezTo>
                    <a:cubicBezTo>
                      <a:pt x="96" y="112"/>
                      <a:pt x="94" y="111"/>
                      <a:pt x="96" y="113"/>
                    </a:cubicBezTo>
                    <a:cubicBezTo>
                      <a:pt x="98" y="115"/>
                      <a:pt x="100" y="116"/>
                      <a:pt x="103" y="117"/>
                    </a:cubicBezTo>
                    <a:cubicBezTo>
                      <a:pt x="106" y="118"/>
                      <a:pt x="114" y="121"/>
                      <a:pt x="116" y="121"/>
                    </a:cubicBezTo>
                    <a:cubicBezTo>
                      <a:pt x="118" y="121"/>
                      <a:pt x="118" y="121"/>
                      <a:pt x="118" y="123"/>
                    </a:cubicBezTo>
                    <a:cubicBezTo>
                      <a:pt x="119" y="126"/>
                      <a:pt x="121" y="127"/>
                      <a:pt x="122" y="128"/>
                    </a:cubicBezTo>
                    <a:cubicBezTo>
                      <a:pt x="123" y="128"/>
                      <a:pt x="122" y="131"/>
                      <a:pt x="122" y="133"/>
                    </a:cubicBezTo>
                    <a:cubicBezTo>
                      <a:pt x="122" y="135"/>
                      <a:pt x="125" y="139"/>
                      <a:pt x="127" y="139"/>
                    </a:cubicBezTo>
                    <a:cubicBezTo>
                      <a:pt x="128" y="139"/>
                      <a:pt x="133" y="139"/>
                      <a:pt x="133" y="140"/>
                    </a:cubicBezTo>
                    <a:cubicBezTo>
                      <a:pt x="133" y="140"/>
                      <a:pt x="132" y="148"/>
                      <a:pt x="131" y="148"/>
                    </a:cubicBezTo>
                    <a:cubicBezTo>
                      <a:pt x="130" y="149"/>
                      <a:pt x="125" y="149"/>
                      <a:pt x="123" y="146"/>
                    </a:cubicBezTo>
                    <a:cubicBezTo>
                      <a:pt x="121" y="144"/>
                      <a:pt x="118" y="139"/>
                      <a:pt x="117" y="137"/>
                    </a:cubicBezTo>
                    <a:cubicBezTo>
                      <a:pt x="116" y="135"/>
                      <a:pt x="114" y="133"/>
                      <a:pt x="112" y="133"/>
                    </a:cubicBezTo>
                    <a:cubicBezTo>
                      <a:pt x="110" y="133"/>
                      <a:pt x="107" y="132"/>
                      <a:pt x="107" y="133"/>
                    </a:cubicBezTo>
                    <a:cubicBezTo>
                      <a:pt x="107" y="134"/>
                      <a:pt x="106" y="135"/>
                      <a:pt x="107" y="136"/>
                    </a:cubicBezTo>
                    <a:cubicBezTo>
                      <a:pt x="108" y="138"/>
                      <a:pt x="113" y="141"/>
                      <a:pt x="113" y="143"/>
                    </a:cubicBezTo>
                    <a:cubicBezTo>
                      <a:pt x="113" y="144"/>
                      <a:pt x="112" y="146"/>
                      <a:pt x="112" y="148"/>
                    </a:cubicBezTo>
                    <a:cubicBezTo>
                      <a:pt x="112" y="149"/>
                      <a:pt x="117" y="154"/>
                      <a:pt x="116" y="156"/>
                    </a:cubicBezTo>
                    <a:cubicBezTo>
                      <a:pt x="116" y="158"/>
                      <a:pt x="117" y="159"/>
                      <a:pt x="115" y="159"/>
                    </a:cubicBezTo>
                    <a:cubicBezTo>
                      <a:pt x="113" y="159"/>
                      <a:pt x="110" y="159"/>
                      <a:pt x="109" y="157"/>
                    </a:cubicBezTo>
                    <a:cubicBezTo>
                      <a:pt x="109" y="155"/>
                      <a:pt x="102" y="150"/>
                      <a:pt x="100" y="150"/>
                    </a:cubicBezTo>
                    <a:cubicBezTo>
                      <a:pt x="98" y="150"/>
                      <a:pt x="91" y="150"/>
                      <a:pt x="89" y="152"/>
                    </a:cubicBezTo>
                    <a:cubicBezTo>
                      <a:pt x="87" y="153"/>
                      <a:pt x="91" y="155"/>
                      <a:pt x="91" y="156"/>
                    </a:cubicBezTo>
                    <a:cubicBezTo>
                      <a:pt x="92" y="158"/>
                      <a:pt x="91" y="161"/>
                      <a:pt x="94" y="163"/>
                    </a:cubicBezTo>
                    <a:cubicBezTo>
                      <a:pt x="96" y="164"/>
                      <a:pt x="103" y="165"/>
                      <a:pt x="103" y="168"/>
                    </a:cubicBezTo>
                    <a:cubicBezTo>
                      <a:pt x="103" y="170"/>
                      <a:pt x="97" y="169"/>
                      <a:pt x="96" y="172"/>
                    </a:cubicBezTo>
                    <a:cubicBezTo>
                      <a:pt x="94" y="175"/>
                      <a:pt x="91" y="176"/>
                      <a:pt x="89" y="174"/>
                    </a:cubicBezTo>
                    <a:cubicBezTo>
                      <a:pt x="88" y="172"/>
                      <a:pt x="82" y="163"/>
                      <a:pt x="80" y="164"/>
                    </a:cubicBezTo>
                    <a:cubicBezTo>
                      <a:pt x="77" y="165"/>
                      <a:pt x="88" y="190"/>
                      <a:pt x="90" y="192"/>
                    </a:cubicBezTo>
                    <a:cubicBezTo>
                      <a:pt x="91" y="194"/>
                      <a:pt x="88" y="195"/>
                      <a:pt x="88" y="197"/>
                    </a:cubicBezTo>
                    <a:cubicBezTo>
                      <a:pt x="89" y="199"/>
                      <a:pt x="94" y="203"/>
                      <a:pt x="94" y="205"/>
                    </a:cubicBezTo>
                    <a:cubicBezTo>
                      <a:pt x="94" y="207"/>
                      <a:pt x="87" y="207"/>
                      <a:pt x="86" y="206"/>
                    </a:cubicBezTo>
                    <a:cubicBezTo>
                      <a:pt x="84" y="205"/>
                      <a:pt x="81" y="194"/>
                      <a:pt x="79" y="193"/>
                    </a:cubicBezTo>
                    <a:cubicBezTo>
                      <a:pt x="77" y="192"/>
                      <a:pt x="75" y="194"/>
                      <a:pt x="74" y="195"/>
                    </a:cubicBezTo>
                    <a:cubicBezTo>
                      <a:pt x="73" y="196"/>
                      <a:pt x="74" y="206"/>
                      <a:pt x="73" y="208"/>
                    </a:cubicBezTo>
                    <a:cubicBezTo>
                      <a:pt x="72" y="210"/>
                      <a:pt x="67" y="207"/>
                      <a:pt x="67" y="205"/>
                    </a:cubicBezTo>
                    <a:cubicBezTo>
                      <a:pt x="66" y="204"/>
                      <a:pt x="68" y="196"/>
                      <a:pt x="66" y="193"/>
                    </a:cubicBezTo>
                    <a:cubicBezTo>
                      <a:pt x="64" y="190"/>
                      <a:pt x="62" y="186"/>
                      <a:pt x="60" y="186"/>
                    </a:cubicBezTo>
                    <a:cubicBezTo>
                      <a:pt x="58" y="186"/>
                      <a:pt x="56" y="186"/>
                      <a:pt x="56" y="187"/>
                    </a:cubicBezTo>
                    <a:cubicBezTo>
                      <a:pt x="55" y="188"/>
                      <a:pt x="57" y="197"/>
                      <a:pt x="55" y="197"/>
                    </a:cubicBezTo>
                    <a:cubicBezTo>
                      <a:pt x="53" y="197"/>
                      <a:pt x="49" y="195"/>
                      <a:pt x="48" y="193"/>
                    </a:cubicBezTo>
                    <a:cubicBezTo>
                      <a:pt x="47" y="191"/>
                      <a:pt x="48" y="189"/>
                      <a:pt x="46" y="187"/>
                    </a:cubicBezTo>
                    <a:cubicBezTo>
                      <a:pt x="44" y="185"/>
                      <a:pt x="43" y="183"/>
                      <a:pt x="44" y="181"/>
                    </a:cubicBezTo>
                    <a:cubicBezTo>
                      <a:pt x="44" y="179"/>
                      <a:pt x="48" y="177"/>
                      <a:pt x="47" y="174"/>
                    </a:cubicBezTo>
                    <a:cubicBezTo>
                      <a:pt x="46" y="171"/>
                      <a:pt x="37" y="159"/>
                      <a:pt x="34" y="157"/>
                    </a:cubicBezTo>
                    <a:cubicBezTo>
                      <a:pt x="32" y="156"/>
                      <a:pt x="30" y="155"/>
                      <a:pt x="30" y="154"/>
                    </a:cubicBezTo>
                    <a:cubicBezTo>
                      <a:pt x="30" y="153"/>
                      <a:pt x="30" y="151"/>
                      <a:pt x="32" y="151"/>
                    </a:cubicBezTo>
                    <a:cubicBezTo>
                      <a:pt x="33" y="151"/>
                      <a:pt x="35" y="150"/>
                      <a:pt x="36" y="149"/>
                    </a:cubicBezTo>
                    <a:cubicBezTo>
                      <a:pt x="37" y="147"/>
                      <a:pt x="37" y="143"/>
                      <a:pt x="38" y="143"/>
                    </a:cubicBezTo>
                    <a:cubicBezTo>
                      <a:pt x="39" y="142"/>
                      <a:pt x="42" y="144"/>
                      <a:pt x="44" y="143"/>
                    </a:cubicBezTo>
                    <a:cubicBezTo>
                      <a:pt x="45" y="143"/>
                      <a:pt x="50" y="139"/>
                      <a:pt x="52" y="139"/>
                    </a:cubicBezTo>
                    <a:cubicBezTo>
                      <a:pt x="54" y="140"/>
                      <a:pt x="61" y="142"/>
                      <a:pt x="62" y="143"/>
                    </a:cubicBezTo>
                    <a:cubicBezTo>
                      <a:pt x="64" y="144"/>
                      <a:pt x="76" y="148"/>
                      <a:pt x="78" y="149"/>
                    </a:cubicBezTo>
                    <a:cubicBezTo>
                      <a:pt x="79" y="149"/>
                      <a:pt x="81" y="150"/>
                      <a:pt x="82" y="149"/>
                    </a:cubicBezTo>
                    <a:cubicBezTo>
                      <a:pt x="84" y="147"/>
                      <a:pt x="90" y="145"/>
                      <a:pt x="90" y="143"/>
                    </a:cubicBezTo>
                    <a:cubicBezTo>
                      <a:pt x="90" y="141"/>
                      <a:pt x="82" y="140"/>
                      <a:pt x="79" y="139"/>
                    </a:cubicBezTo>
                    <a:cubicBezTo>
                      <a:pt x="76" y="138"/>
                      <a:pt x="70" y="135"/>
                      <a:pt x="68" y="135"/>
                    </a:cubicBezTo>
                    <a:cubicBezTo>
                      <a:pt x="66" y="135"/>
                      <a:pt x="54" y="133"/>
                      <a:pt x="50" y="134"/>
                    </a:cubicBezTo>
                    <a:cubicBezTo>
                      <a:pt x="45" y="135"/>
                      <a:pt x="32" y="138"/>
                      <a:pt x="30" y="137"/>
                    </a:cubicBezTo>
                    <a:cubicBezTo>
                      <a:pt x="28" y="136"/>
                      <a:pt x="25" y="124"/>
                      <a:pt x="24" y="122"/>
                    </a:cubicBezTo>
                    <a:cubicBezTo>
                      <a:pt x="22" y="121"/>
                      <a:pt x="19" y="127"/>
                      <a:pt x="17" y="128"/>
                    </a:cubicBezTo>
                    <a:cubicBezTo>
                      <a:pt x="16" y="128"/>
                      <a:pt x="14" y="130"/>
                      <a:pt x="13" y="128"/>
                    </a:cubicBezTo>
                    <a:cubicBezTo>
                      <a:pt x="12" y="127"/>
                      <a:pt x="16" y="119"/>
                      <a:pt x="17" y="118"/>
                    </a:cubicBezTo>
                    <a:cubicBezTo>
                      <a:pt x="18" y="118"/>
                      <a:pt x="19" y="112"/>
                      <a:pt x="17" y="110"/>
                    </a:cubicBezTo>
                    <a:cubicBezTo>
                      <a:pt x="15" y="108"/>
                      <a:pt x="8" y="106"/>
                      <a:pt x="6" y="102"/>
                    </a:cubicBezTo>
                    <a:cubicBezTo>
                      <a:pt x="4" y="98"/>
                      <a:pt x="3" y="92"/>
                      <a:pt x="2" y="90"/>
                    </a:cubicBezTo>
                    <a:cubicBezTo>
                      <a:pt x="2" y="90"/>
                      <a:pt x="1" y="90"/>
                      <a:pt x="0" y="89"/>
                    </a:cubicBezTo>
                    <a:cubicBezTo>
                      <a:pt x="4" y="85"/>
                      <a:pt x="7" y="79"/>
                      <a:pt x="9" y="77"/>
                    </a:cubicBezTo>
                    <a:cubicBezTo>
                      <a:pt x="11" y="71"/>
                      <a:pt x="20" y="64"/>
                      <a:pt x="24" y="60"/>
                    </a:cubicBezTo>
                    <a:cubicBezTo>
                      <a:pt x="28" y="56"/>
                      <a:pt x="27" y="50"/>
                      <a:pt x="24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40" y="41"/>
                      <a:pt x="53" y="33"/>
                      <a:pt x="57" y="33"/>
                    </a:cubicBezTo>
                    <a:cubicBezTo>
                      <a:pt x="61" y="33"/>
                      <a:pt x="69" y="33"/>
                      <a:pt x="73" y="32"/>
                    </a:cubicBezTo>
                    <a:cubicBezTo>
                      <a:pt x="74" y="32"/>
                      <a:pt x="76" y="30"/>
                      <a:pt x="80" y="29"/>
                    </a:cubicBezTo>
                    <a:cubicBezTo>
                      <a:pt x="91" y="24"/>
                      <a:pt x="111" y="15"/>
                      <a:pt x="117" y="15"/>
                    </a:cubicBezTo>
                    <a:cubicBezTo>
                      <a:pt x="124" y="15"/>
                      <a:pt x="140" y="22"/>
                      <a:pt x="146" y="22"/>
                    </a:cubicBezTo>
                    <a:cubicBezTo>
                      <a:pt x="152" y="22"/>
                      <a:pt x="163" y="23"/>
                      <a:pt x="165" y="17"/>
                    </a:cubicBezTo>
                    <a:cubicBezTo>
                      <a:pt x="167" y="11"/>
                      <a:pt x="166" y="5"/>
                      <a:pt x="173" y="0"/>
                    </a:cubicBezTo>
                    <a:cubicBezTo>
                      <a:pt x="173" y="0"/>
                      <a:pt x="182" y="9"/>
                      <a:pt x="182" y="17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46"/>
              <p:cNvSpPr>
                <a:spLocks/>
              </p:cNvSpPr>
              <p:nvPr/>
            </p:nvSpPr>
            <p:spPr bwMode="auto">
              <a:xfrm>
                <a:off x="3176" y="3354"/>
                <a:ext cx="18" cy="21"/>
              </a:xfrm>
              <a:custGeom>
                <a:avLst/>
                <a:gdLst>
                  <a:gd name="T0" fmla="*/ 8 w 10"/>
                  <a:gd name="T1" fmla="*/ 2 h 11"/>
                  <a:gd name="T2" fmla="*/ 6 w 10"/>
                  <a:gd name="T3" fmla="*/ 10 h 11"/>
                  <a:gd name="T4" fmla="*/ 2 w 10"/>
                  <a:gd name="T5" fmla="*/ 10 h 11"/>
                  <a:gd name="T6" fmla="*/ 0 w 10"/>
                  <a:gd name="T7" fmla="*/ 4 h 11"/>
                  <a:gd name="T8" fmla="*/ 2 w 10"/>
                  <a:gd name="T9" fmla="*/ 1 h 11"/>
                  <a:gd name="T10" fmla="*/ 8 w 10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2"/>
                    </a:moveTo>
                    <a:cubicBezTo>
                      <a:pt x="10" y="3"/>
                      <a:pt x="8" y="9"/>
                      <a:pt x="6" y="10"/>
                    </a:cubicBezTo>
                    <a:cubicBezTo>
                      <a:pt x="6" y="11"/>
                      <a:pt x="3" y="11"/>
                      <a:pt x="2" y="10"/>
                    </a:cubicBezTo>
                    <a:cubicBezTo>
                      <a:pt x="2" y="10"/>
                      <a:pt x="0" y="5"/>
                      <a:pt x="0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2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47"/>
              <p:cNvSpPr>
                <a:spLocks/>
              </p:cNvSpPr>
              <p:nvPr/>
            </p:nvSpPr>
            <p:spPr bwMode="auto">
              <a:xfrm>
                <a:off x="3170" y="3386"/>
                <a:ext cx="11" cy="13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4 h 7"/>
                  <a:gd name="T4" fmla="*/ 2 w 6"/>
                  <a:gd name="T5" fmla="*/ 6 h 7"/>
                  <a:gd name="T6" fmla="*/ 0 w 6"/>
                  <a:gd name="T7" fmla="*/ 2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4" y="0"/>
                      <a:pt x="6" y="1"/>
                      <a:pt x="6" y="4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48"/>
              <p:cNvSpPr>
                <a:spLocks/>
              </p:cNvSpPr>
              <p:nvPr/>
            </p:nvSpPr>
            <p:spPr bwMode="auto">
              <a:xfrm>
                <a:off x="3144" y="3158"/>
                <a:ext cx="28" cy="24"/>
              </a:xfrm>
              <a:custGeom>
                <a:avLst/>
                <a:gdLst>
                  <a:gd name="T0" fmla="*/ 14 w 15"/>
                  <a:gd name="T1" fmla="*/ 1 h 13"/>
                  <a:gd name="T2" fmla="*/ 13 w 15"/>
                  <a:gd name="T3" fmla="*/ 8 h 13"/>
                  <a:gd name="T4" fmla="*/ 11 w 15"/>
                  <a:gd name="T5" fmla="*/ 12 h 13"/>
                  <a:gd name="T6" fmla="*/ 7 w 15"/>
                  <a:gd name="T7" fmla="*/ 11 h 13"/>
                  <a:gd name="T8" fmla="*/ 2 w 15"/>
                  <a:gd name="T9" fmla="*/ 9 h 13"/>
                  <a:gd name="T10" fmla="*/ 2 w 15"/>
                  <a:gd name="T11" fmla="*/ 3 h 13"/>
                  <a:gd name="T12" fmla="*/ 9 w 15"/>
                  <a:gd name="T13" fmla="*/ 3 h 13"/>
                  <a:gd name="T14" fmla="*/ 14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4" y="1"/>
                    </a:moveTo>
                    <a:cubicBezTo>
                      <a:pt x="15" y="2"/>
                      <a:pt x="12" y="6"/>
                      <a:pt x="13" y="8"/>
                    </a:cubicBezTo>
                    <a:cubicBezTo>
                      <a:pt x="14" y="10"/>
                      <a:pt x="12" y="12"/>
                      <a:pt x="11" y="12"/>
                    </a:cubicBezTo>
                    <a:cubicBezTo>
                      <a:pt x="11" y="12"/>
                      <a:pt x="8" y="11"/>
                      <a:pt x="7" y="11"/>
                    </a:cubicBezTo>
                    <a:cubicBezTo>
                      <a:pt x="5" y="11"/>
                      <a:pt x="2" y="13"/>
                      <a:pt x="2" y="9"/>
                    </a:cubicBezTo>
                    <a:cubicBezTo>
                      <a:pt x="2" y="6"/>
                      <a:pt x="0" y="3"/>
                      <a:pt x="2" y="3"/>
                    </a:cubicBezTo>
                    <a:cubicBezTo>
                      <a:pt x="4" y="2"/>
                      <a:pt x="8" y="4"/>
                      <a:pt x="9" y="3"/>
                    </a:cubicBezTo>
                    <a:cubicBezTo>
                      <a:pt x="10" y="2"/>
                      <a:pt x="13" y="0"/>
                      <a:pt x="14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49"/>
              <p:cNvSpPr>
                <a:spLocks/>
              </p:cNvSpPr>
              <p:nvPr/>
            </p:nvSpPr>
            <p:spPr bwMode="auto">
              <a:xfrm>
                <a:off x="3140" y="3305"/>
                <a:ext cx="21" cy="25"/>
              </a:xfrm>
              <a:custGeom>
                <a:avLst/>
                <a:gdLst>
                  <a:gd name="T0" fmla="*/ 8 w 11"/>
                  <a:gd name="T1" fmla="*/ 5 h 13"/>
                  <a:gd name="T2" fmla="*/ 11 w 11"/>
                  <a:gd name="T3" fmla="*/ 12 h 13"/>
                  <a:gd name="T4" fmla="*/ 5 w 11"/>
                  <a:gd name="T5" fmla="*/ 10 h 13"/>
                  <a:gd name="T6" fmla="*/ 1 w 11"/>
                  <a:gd name="T7" fmla="*/ 3 h 13"/>
                  <a:gd name="T8" fmla="*/ 3 w 11"/>
                  <a:gd name="T9" fmla="*/ 0 h 13"/>
                  <a:gd name="T10" fmla="*/ 7 w 11"/>
                  <a:gd name="T11" fmla="*/ 0 h 13"/>
                  <a:gd name="T12" fmla="*/ 8 w 11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8" y="5"/>
                    </a:moveTo>
                    <a:cubicBezTo>
                      <a:pt x="8" y="6"/>
                      <a:pt x="11" y="11"/>
                      <a:pt x="11" y="12"/>
                    </a:cubicBezTo>
                    <a:cubicBezTo>
                      <a:pt x="10" y="13"/>
                      <a:pt x="6" y="11"/>
                      <a:pt x="5" y="10"/>
                    </a:cubicBezTo>
                    <a:cubicBezTo>
                      <a:pt x="4" y="10"/>
                      <a:pt x="1" y="5"/>
                      <a:pt x="1" y="3"/>
                    </a:cubicBezTo>
                    <a:cubicBezTo>
                      <a:pt x="0" y="1"/>
                      <a:pt x="1" y="1"/>
                      <a:pt x="3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1"/>
                      <a:pt x="8" y="3"/>
                      <a:pt x="8" y="5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50"/>
              <p:cNvSpPr>
                <a:spLocks/>
              </p:cNvSpPr>
              <p:nvPr/>
            </p:nvSpPr>
            <p:spPr bwMode="auto">
              <a:xfrm>
                <a:off x="3116" y="3382"/>
                <a:ext cx="26" cy="19"/>
              </a:xfrm>
              <a:custGeom>
                <a:avLst/>
                <a:gdLst>
                  <a:gd name="T0" fmla="*/ 8 w 14"/>
                  <a:gd name="T1" fmla="*/ 2 h 10"/>
                  <a:gd name="T2" fmla="*/ 11 w 14"/>
                  <a:gd name="T3" fmla="*/ 2 h 10"/>
                  <a:gd name="T4" fmla="*/ 9 w 14"/>
                  <a:gd name="T5" fmla="*/ 8 h 10"/>
                  <a:gd name="T6" fmla="*/ 2 w 14"/>
                  <a:gd name="T7" fmla="*/ 9 h 10"/>
                  <a:gd name="T8" fmla="*/ 2 w 14"/>
                  <a:gd name="T9" fmla="*/ 4 h 10"/>
                  <a:gd name="T10" fmla="*/ 8 w 14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8" y="2"/>
                    </a:moveTo>
                    <a:cubicBezTo>
                      <a:pt x="8" y="2"/>
                      <a:pt x="9" y="0"/>
                      <a:pt x="11" y="2"/>
                    </a:cubicBezTo>
                    <a:cubicBezTo>
                      <a:pt x="14" y="5"/>
                      <a:pt x="11" y="7"/>
                      <a:pt x="9" y="8"/>
                    </a:cubicBezTo>
                    <a:cubicBezTo>
                      <a:pt x="7" y="9"/>
                      <a:pt x="4" y="10"/>
                      <a:pt x="2" y="9"/>
                    </a:cubicBezTo>
                    <a:cubicBezTo>
                      <a:pt x="0" y="8"/>
                      <a:pt x="2" y="4"/>
                      <a:pt x="2" y="4"/>
                    </a:cubicBezTo>
                    <a:cubicBezTo>
                      <a:pt x="2" y="4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451"/>
              <p:cNvSpPr>
                <a:spLocks/>
              </p:cNvSpPr>
              <p:nvPr/>
            </p:nvSpPr>
            <p:spPr bwMode="auto">
              <a:xfrm>
                <a:off x="3122" y="3354"/>
                <a:ext cx="13" cy="17"/>
              </a:xfrm>
              <a:custGeom>
                <a:avLst/>
                <a:gdLst>
                  <a:gd name="T0" fmla="*/ 3 w 7"/>
                  <a:gd name="T1" fmla="*/ 0 h 9"/>
                  <a:gd name="T2" fmla="*/ 7 w 7"/>
                  <a:gd name="T3" fmla="*/ 5 h 9"/>
                  <a:gd name="T4" fmla="*/ 2 w 7"/>
                  <a:gd name="T5" fmla="*/ 9 h 9"/>
                  <a:gd name="T6" fmla="*/ 0 w 7"/>
                  <a:gd name="T7" fmla="*/ 2 h 9"/>
                  <a:gd name="T8" fmla="*/ 3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4" y="0"/>
                      <a:pt x="7" y="3"/>
                      <a:pt x="7" y="5"/>
                    </a:cubicBezTo>
                    <a:cubicBezTo>
                      <a:pt x="7" y="7"/>
                      <a:pt x="4" y="9"/>
                      <a:pt x="2" y="9"/>
                    </a:cubicBezTo>
                    <a:cubicBezTo>
                      <a:pt x="0" y="9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52"/>
              <p:cNvSpPr>
                <a:spLocks/>
              </p:cNvSpPr>
              <p:nvPr/>
            </p:nvSpPr>
            <p:spPr bwMode="auto">
              <a:xfrm>
                <a:off x="2898" y="3283"/>
                <a:ext cx="30" cy="30"/>
              </a:xfrm>
              <a:custGeom>
                <a:avLst/>
                <a:gdLst>
                  <a:gd name="T0" fmla="*/ 9 w 16"/>
                  <a:gd name="T1" fmla="*/ 1 h 16"/>
                  <a:gd name="T2" fmla="*/ 15 w 16"/>
                  <a:gd name="T3" fmla="*/ 15 h 16"/>
                  <a:gd name="T4" fmla="*/ 5 w 16"/>
                  <a:gd name="T5" fmla="*/ 15 h 16"/>
                  <a:gd name="T6" fmla="*/ 0 w 16"/>
                  <a:gd name="T7" fmla="*/ 7 h 16"/>
                  <a:gd name="T8" fmla="*/ 9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"/>
                    </a:moveTo>
                    <a:cubicBezTo>
                      <a:pt x="11" y="2"/>
                      <a:pt x="16" y="14"/>
                      <a:pt x="15" y="15"/>
                    </a:cubicBezTo>
                    <a:cubicBezTo>
                      <a:pt x="14" y="16"/>
                      <a:pt x="8" y="16"/>
                      <a:pt x="5" y="15"/>
                    </a:cubicBezTo>
                    <a:cubicBezTo>
                      <a:pt x="1" y="14"/>
                      <a:pt x="0" y="10"/>
                      <a:pt x="0" y="7"/>
                    </a:cubicBezTo>
                    <a:cubicBezTo>
                      <a:pt x="0" y="3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453"/>
              <p:cNvSpPr>
                <a:spLocks/>
              </p:cNvSpPr>
              <p:nvPr/>
            </p:nvSpPr>
            <p:spPr bwMode="auto">
              <a:xfrm>
                <a:off x="3276" y="3432"/>
                <a:ext cx="19" cy="41"/>
              </a:xfrm>
              <a:custGeom>
                <a:avLst/>
                <a:gdLst>
                  <a:gd name="T0" fmla="*/ 3 w 10"/>
                  <a:gd name="T1" fmla="*/ 21 h 22"/>
                  <a:gd name="T2" fmla="*/ 2 w 10"/>
                  <a:gd name="T3" fmla="*/ 17 h 22"/>
                  <a:gd name="T4" fmla="*/ 0 w 10"/>
                  <a:gd name="T5" fmla="*/ 13 h 22"/>
                  <a:gd name="T6" fmla="*/ 5 w 10"/>
                  <a:gd name="T7" fmla="*/ 1 h 22"/>
                  <a:gd name="T8" fmla="*/ 7 w 10"/>
                  <a:gd name="T9" fmla="*/ 3 h 22"/>
                  <a:gd name="T10" fmla="*/ 7 w 10"/>
                  <a:gd name="T11" fmla="*/ 13 h 22"/>
                  <a:gd name="T12" fmla="*/ 8 w 10"/>
                  <a:gd name="T13" fmla="*/ 19 h 22"/>
                  <a:gd name="T14" fmla="*/ 3 w 10"/>
                  <a:gd name="T1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2">
                    <a:moveTo>
                      <a:pt x="3" y="21"/>
                    </a:moveTo>
                    <a:cubicBezTo>
                      <a:pt x="2" y="21"/>
                      <a:pt x="3" y="18"/>
                      <a:pt x="2" y="17"/>
                    </a:cubicBezTo>
                    <a:cubicBezTo>
                      <a:pt x="2" y="15"/>
                      <a:pt x="0" y="15"/>
                      <a:pt x="0" y="13"/>
                    </a:cubicBezTo>
                    <a:cubicBezTo>
                      <a:pt x="1" y="12"/>
                      <a:pt x="3" y="1"/>
                      <a:pt x="5" y="1"/>
                    </a:cubicBezTo>
                    <a:cubicBezTo>
                      <a:pt x="6" y="0"/>
                      <a:pt x="7" y="0"/>
                      <a:pt x="7" y="3"/>
                    </a:cubicBezTo>
                    <a:cubicBezTo>
                      <a:pt x="7" y="5"/>
                      <a:pt x="6" y="13"/>
                      <a:pt x="7" y="13"/>
                    </a:cubicBezTo>
                    <a:cubicBezTo>
                      <a:pt x="8" y="14"/>
                      <a:pt x="10" y="17"/>
                      <a:pt x="8" y="19"/>
                    </a:cubicBezTo>
                    <a:cubicBezTo>
                      <a:pt x="5" y="21"/>
                      <a:pt x="5" y="22"/>
                      <a:pt x="3" y="2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454"/>
              <p:cNvSpPr>
                <a:spLocks/>
              </p:cNvSpPr>
              <p:nvPr/>
            </p:nvSpPr>
            <p:spPr bwMode="auto">
              <a:xfrm>
                <a:off x="3226" y="3386"/>
                <a:ext cx="17" cy="17"/>
              </a:xfrm>
              <a:custGeom>
                <a:avLst/>
                <a:gdLst>
                  <a:gd name="T0" fmla="*/ 3 w 9"/>
                  <a:gd name="T1" fmla="*/ 2 h 9"/>
                  <a:gd name="T2" fmla="*/ 1 w 9"/>
                  <a:gd name="T3" fmla="*/ 6 h 9"/>
                  <a:gd name="T4" fmla="*/ 4 w 9"/>
                  <a:gd name="T5" fmla="*/ 9 h 9"/>
                  <a:gd name="T6" fmla="*/ 9 w 9"/>
                  <a:gd name="T7" fmla="*/ 6 h 9"/>
                  <a:gd name="T8" fmla="*/ 8 w 9"/>
                  <a:gd name="T9" fmla="*/ 2 h 9"/>
                  <a:gd name="T10" fmla="*/ 6 w 9"/>
                  <a:gd name="T11" fmla="*/ 1 h 9"/>
                  <a:gd name="T12" fmla="*/ 3 w 9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3" y="2"/>
                    </a:moveTo>
                    <a:cubicBezTo>
                      <a:pt x="2" y="3"/>
                      <a:pt x="0" y="5"/>
                      <a:pt x="1" y="6"/>
                    </a:cubicBezTo>
                    <a:cubicBezTo>
                      <a:pt x="1" y="7"/>
                      <a:pt x="2" y="9"/>
                      <a:pt x="4" y="9"/>
                    </a:cubicBezTo>
                    <a:cubicBezTo>
                      <a:pt x="6" y="9"/>
                      <a:pt x="8" y="7"/>
                      <a:pt x="9" y="6"/>
                    </a:cubicBezTo>
                    <a:cubicBezTo>
                      <a:pt x="9" y="5"/>
                      <a:pt x="8" y="2"/>
                      <a:pt x="8" y="2"/>
                    </a:cubicBezTo>
                    <a:cubicBezTo>
                      <a:pt x="8" y="2"/>
                      <a:pt x="7" y="0"/>
                      <a:pt x="6" y="1"/>
                    </a:cubicBezTo>
                    <a:cubicBezTo>
                      <a:pt x="5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43" y="983733"/>
            <a:ext cx="4102012" cy="265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Packaged condensing units: </a:t>
            </a:r>
            <a:r>
              <a:rPr lang="en-US" sz="2400" b="1" dirty="0" err="1">
                <a:solidFill>
                  <a:srgbClr val="FF0000"/>
                </a:solidFill>
              </a:rPr>
              <a:t>Optyma</a:t>
            </a:r>
            <a:r>
              <a:rPr lang="en-US" sz="2400" b="1" dirty="0">
                <a:solidFill>
                  <a:srgbClr val="FF0000"/>
                </a:solidFill>
              </a:rPr>
              <a:t> Plus INVERTER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" y="918088"/>
            <a:ext cx="8308975" cy="4679950"/>
          </a:xfrm>
        </p:spPr>
        <p:txBody>
          <a:bodyPr/>
          <a:lstStyle/>
          <a:p>
            <a:pPr marL="354012" lvl="3"/>
            <a:endParaRPr lang="en-US" dirty="0" smtClean="0"/>
          </a:p>
          <a:p>
            <a:pPr marL="354012" lvl="3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step: </a:t>
            </a:r>
            <a:r>
              <a:rPr lang="en-US" b="1" dirty="0" smtClean="0"/>
              <a:t>Build interest </a:t>
            </a:r>
            <a:r>
              <a:rPr lang="en-US" dirty="0" smtClean="0"/>
              <a:t>and </a:t>
            </a:r>
            <a:r>
              <a:rPr lang="en-US" b="1" dirty="0" smtClean="0"/>
              <a:t>create action</a:t>
            </a:r>
          </a:p>
          <a:p>
            <a:pPr marL="354012" lvl="3"/>
            <a:r>
              <a:rPr lang="en-US" dirty="0" smtClean="0"/>
              <a:t>Target group: installers </a:t>
            </a:r>
          </a:p>
          <a:p>
            <a:pPr marL="354012" lvl="3"/>
            <a:r>
              <a:rPr lang="da-DK" dirty="0" smtClean="0"/>
              <a:t>Purpose:</a:t>
            </a:r>
            <a:r>
              <a:rPr lang="fr-FR" dirty="0"/>
              <a:t> </a:t>
            </a:r>
            <a:r>
              <a:rPr lang="en-US" dirty="0" smtClean="0"/>
              <a:t>Create</a:t>
            </a:r>
            <a:r>
              <a:rPr lang="fr-FR" dirty="0" smtClean="0"/>
              <a:t> pull by </a:t>
            </a:r>
            <a:r>
              <a:rPr lang="en-US" dirty="0" smtClean="0"/>
              <a:t>providing</a:t>
            </a:r>
            <a:r>
              <a:rPr lang="fr-FR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detailed information </a:t>
            </a:r>
            <a:r>
              <a:rPr lang="en-US" dirty="0" smtClean="0"/>
              <a:t>about CU </a:t>
            </a:r>
          </a:p>
          <a:p>
            <a:pPr lvl="1"/>
            <a:r>
              <a:rPr lang="da-DK" dirty="0" smtClean="0"/>
              <a:t>Tactics: highlight key benefits for installers, inform about Eco-design (Lot 1 ENTR) and low-GWP refrigerants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Snail mail with discount to be used at Channel Partners 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Follow-up to be done by sales</a:t>
            </a:r>
          </a:p>
          <a:p>
            <a:pPr lvl="1"/>
            <a:r>
              <a:rPr lang="en-US" dirty="0" smtClean="0"/>
              <a:t>Deadline: end of Dec.</a:t>
            </a:r>
          </a:p>
          <a:p>
            <a:pPr lvl="1"/>
            <a:r>
              <a:rPr lang="en-US" dirty="0" smtClean="0"/>
              <a:t>Status: not started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188913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Packaged condensing units: </a:t>
            </a:r>
            <a:r>
              <a:rPr lang="en-US" sz="2400" b="1" dirty="0" err="1">
                <a:solidFill>
                  <a:srgbClr val="FF0000"/>
                </a:solidFill>
              </a:rPr>
              <a:t>Optyma</a:t>
            </a:r>
            <a:r>
              <a:rPr lang="en-US" sz="2400" b="1" dirty="0">
                <a:solidFill>
                  <a:srgbClr val="FF0000"/>
                </a:solidFill>
              </a:rPr>
              <a:t> Plus INVERTER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" y="918088"/>
            <a:ext cx="8308975" cy="4679950"/>
          </a:xfrm>
        </p:spPr>
        <p:txBody>
          <a:bodyPr/>
          <a:lstStyle/>
          <a:p>
            <a:pPr marL="354012" lvl="3"/>
            <a:endParaRPr lang="en-US" dirty="0" smtClean="0"/>
          </a:p>
          <a:p>
            <a:pPr marL="354012" lvl="3"/>
            <a:endParaRPr lang="en-US" dirty="0" smtClean="0"/>
          </a:p>
          <a:p>
            <a:pPr marL="354012" lvl="3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step: </a:t>
            </a:r>
            <a:r>
              <a:rPr lang="en-US" b="1" dirty="0" smtClean="0"/>
              <a:t>Build interest</a:t>
            </a:r>
          </a:p>
          <a:p>
            <a:pPr marL="354012" lvl="3"/>
            <a:r>
              <a:rPr lang="en-US" dirty="0" smtClean="0"/>
              <a:t>Target group: end-users and retailers</a:t>
            </a:r>
          </a:p>
          <a:p>
            <a:pPr lvl="1"/>
            <a:r>
              <a:rPr lang="da-DK" dirty="0" smtClean="0"/>
              <a:t>Purpose: </a:t>
            </a:r>
            <a:r>
              <a:rPr lang="en-US" dirty="0"/>
              <a:t>Create</a:t>
            </a:r>
            <a:r>
              <a:rPr lang="fr-FR" dirty="0"/>
              <a:t> pull by </a:t>
            </a:r>
            <a:r>
              <a:rPr lang="en-US" dirty="0"/>
              <a:t>providing</a:t>
            </a:r>
            <a:r>
              <a:rPr lang="fr-FR" dirty="0"/>
              <a:t> </a:t>
            </a:r>
            <a:r>
              <a:rPr lang="en-US" dirty="0"/>
              <a:t>more detailed information about CU </a:t>
            </a:r>
            <a:endParaRPr lang="da-DK" sz="1400" dirty="0" smtClean="0">
              <a:solidFill>
                <a:srgbClr val="000000"/>
              </a:solidFill>
            </a:endParaRPr>
          </a:p>
          <a:p>
            <a:pPr lvl="1"/>
            <a:r>
              <a:rPr lang="da-DK" dirty="0" smtClean="0"/>
              <a:t>Tactics: focus on energy savings and environmental aspects 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Case studies in relevant media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Landing page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Google AdWords</a:t>
            </a:r>
          </a:p>
          <a:p>
            <a:pPr lvl="1"/>
            <a:r>
              <a:rPr lang="en-US" dirty="0" smtClean="0"/>
              <a:t>Deadline: TBD</a:t>
            </a:r>
          </a:p>
          <a:p>
            <a:pPr lvl="1"/>
            <a:r>
              <a:rPr lang="en-US" dirty="0" smtClean="0"/>
              <a:t>Status: not started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188913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Chiller hotspot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" y="918088"/>
            <a:ext cx="8308975" cy="4679950"/>
          </a:xfrm>
        </p:spPr>
        <p:txBody>
          <a:bodyPr/>
          <a:lstStyle/>
          <a:p>
            <a:pPr marL="354012" lvl="3"/>
            <a:r>
              <a:rPr lang="en-US" b="1" dirty="0" smtClean="0"/>
              <a:t>Raise awareness</a:t>
            </a:r>
          </a:p>
          <a:p>
            <a:pPr marL="354012" lvl="3"/>
            <a:r>
              <a:rPr lang="en-US" dirty="0" smtClean="0"/>
              <a:t>Target group: OEMs </a:t>
            </a:r>
          </a:p>
          <a:p>
            <a:pPr marL="354012" lvl="3"/>
            <a:r>
              <a:rPr lang="da-DK" dirty="0" smtClean="0"/>
              <a:t>Purpose: Raise awareness on                                                 application knowledge and wide                                                  portfolio</a:t>
            </a:r>
          </a:p>
          <a:p>
            <a:pPr marL="354012" lvl="3"/>
            <a:r>
              <a:rPr lang="da-DK" dirty="0" smtClean="0"/>
              <a:t>Tactics: repurpose existing assets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Webpages on local websites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Repurpose </a:t>
            </a:r>
            <a:r>
              <a:rPr lang="en-US" sz="1400" dirty="0" err="1" smtClean="0">
                <a:solidFill>
                  <a:srgbClr val="000000"/>
                </a:solidFill>
              </a:rPr>
              <a:t>Mostra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press release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Adapt video in ES + FR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Email banner for KAM sales + customer service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Newsletter to dedicated OEMs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Online banners on dedicated trade portals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Translate relevant case studies</a:t>
            </a:r>
          </a:p>
          <a:p>
            <a:pPr lvl="1"/>
            <a:r>
              <a:rPr lang="en-US" dirty="0" smtClean="0"/>
              <a:t>Deadline: mid-Sept.</a:t>
            </a:r>
          </a:p>
          <a:p>
            <a:pPr lvl="1"/>
            <a:r>
              <a:rPr lang="en-US" dirty="0" smtClean="0"/>
              <a:t>Status: ongoing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188913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95" name="Group 366"/>
          <p:cNvGrpSpPr>
            <a:grpSpLocks/>
          </p:cNvGrpSpPr>
          <p:nvPr/>
        </p:nvGrpSpPr>
        <p:grpSpPr bwMode="auto">
          <a:xfrm rot="21183010">
            <a:off x="5519868" y="4510590"/>
            <a:ext cx="3453272" cy="1726307"/>
            <a:chOff x="1310" y="2319"/>
            <a:chExt cx="2394" cy="1197"/>
          </a:xfrm>
          <a:solidFill>
            <a:schemeClr val="accent5"/>
          </a:solidFill>
        </p:grpSpPr>
        <p:sp>
          <p:nvSpPr>
            <p:cNvPr id="96" name="Freeform 372"/>
            <p:cNvSpPr>
              <a:spLocks/>
            </p:cNvSpPr>
            <p:nvPr/>
          </p:nvSpPr>
          <p:spPr bwMode="auto">
            <a:xfrm>
              <a:off x="3571" y="3389"/>
              <a:ext cx="133" cy="96"/>
            </a:xfrm>
            <a:custGeom>
              <a:avLst/>
              <a:gdLst>
                <a:gd name="T0" fmla="*/ 68 w 71"/>
                <a:gd name="T1" fmla="*/ 1 h 51"/>
                <a:gd name="T2" fmla="*/ 67 w 71"/>
                <a:gd name="T3" fmla="*/ 10 h 51"/>
                <a:gd name="T4" fmla="*/ 54 w 71"/>
                <a:gd name="T5" fmla="*/ 23 h 51"/>
                <a:gd name="T6" fmla="*/ 58 w 71"/>
                <a:gd name="T7" fmla="*/ 31 h 51"/>
                <a:gd name="T8" fmla="*/ 48 w 71"/>
                <a:gd name="T9" fmla="*/ 36 h 51"/>
                <a:gd name="T10" fmla="*/ 28 w 71"/>
                <a:gd name="T11" fmla="*/ 51 h 51"/>
                <a:gd name="T12" fmla="*/ 6 w 71"/>
                <a:gd name="T13" fmla="*/ 47 h 51"/>
                <a:gd name="T14" fmla="*/ 2 w 71"/>
                <a:gd name="T15" fmla="*/ 37 h 51"/>
                <a:gd name="T16" fmla="*/ 10 w 71"/>
                <a:gd name="T17" fmla="*/ 36 h 51"/>
                <a:gd name="T18" fmla="*/ 20 w 71"/>
                <a:gd name="T19" fmla="*/ 31 h 51"/>
                <a:gd name="T20" fmla="*/ 20 w 71"/>
                <a:gd name="T21" fmla="*/ 20 h 51"/>
                <a:gd name="T22" fmla="*/ 30 w 71"/>
                <a:gd name="T23" fmla="*/ 22 h 51"/>
                <a:gd name="T24" fmla="*/ 42 w 71"/>
                <a:gd name="T25" fmla="*/ 19 h 51"/>
                <a:gd name="T26" fmla="*/ 68 w 7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1">
                  <a:moveTo>
                    <a:pt x="68" y="1"/>
                  </a:moveTo>
                  <a:cubicBezTo>
                    <a:pt x="70" y="3"/>
                    <a:pt x="71" y="6"/>
                    <a:pt x="67" y="10"/>
                  </a:cubicBezTo>
                  <a:cubicBezTo>
                    <a:pt x="63" y="13"/>
                    <a:pt x="52" y="20"/>
                    <a:pt x="54" y="23"/>
                  </a:cubicBezTo>
                  <a:cubicBezTo>
                    <a:pt x="54" y="25"/>
                    <a:pt x="59" y="29"/>
                    <a:pt x="58" y="31"/>
                  </a:cubicBezTo>
                  <a:cubicBezTo>
                    <a:pt x="57" y="33"/>
                    <a:pt x="50" y="32"/>
                    <a:pt x="48" y="36"/>
                  </a:cubicBezTo>
                  <a:cubicBezTo>
                    <a:pt x="46" y="39"/>
                    <a:pt x="30" y="51"/>
                    <a:pt x="28" y="51"/>
                  </a:cubicBezTo>
                  <a:cubicBezTo>
                    <a:pt x="25" y="51"/>
                    <a:pt x="10" y="50"/>
                    <a:pt x="6" y="47"/>
                  </a:cubicBezTo>
                  <a:cubicBezTo>
                    <a:pt x="3" y="43"/>
                    <a:pt x="0" y="39"/>
                    <a:pt x="2" y="37"/>
                  </a:cubicBezTo>
                  <a:cubicBezTo>
                    <a:pt x="3" y="34"/>
                    <a:pt x="7" y="38"/>
                    <a:pt x="10" y="36"/>
                  </a:cubicBezTo>
                  <a:cubicBezTo>
                    <a:pt x="13" y="35"/>
                    <a:pt x="20" y="33"/>
                    <a:pt x="20" y="31"/>
                  </a:cubicBezTo>
                  <a:cubicBezTo>
                    <a:pt x="21" y="28"/>
                    <a:pt x="18" y="20"/>
                    <a:pt x="20" y="20"/>
                  </a:cubicBezTo>
                  <a:cubicBezTo>
                    <a:pt x="22" y="20"/>
                    <a:pt x="30" y="22"/>
                    <a:pt x="30" y="22"/>
                  </a:cubicBezTo>
                  <a:cubicBezTo>
                    <a:pt x="30" y="22"/>
                    <a:pt x="38" y="20"/>
                    <a:pt x="42" y="19"/>
                  </a:cubicBezTo>
                  <a:cubicBezTo>
                    <a:pt x="49" y="15"/>
                    <a:pt x="66" y="0"/>
                    <a:pt x="68" y="1"/>
                  </a:cubicBez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97" name="Group 417"/>
            <p:cNvGrpSpPr>
              <a:grpSpLocks/>
            </p:cNvGrpSpPr>
            <p:nvPr/>
          </p:nvGrpSpPr>
          <p:grpSpPr bwMode="auto">
            <a:xfrm>
              <a:off x="2233" y="2666"/>
              <a:ext cx="1111" cy="770"/>
              <a:chOff x="2233" y="2666"/>
              <a:chExt cx="1111" cy="770"/>
            </a:xfrm>
            <a:grpFill/>
          </p:grpSpPr>
          <p:sp>
            <p:nvSpPr>
              <p:cNvPr id="121" name="Freeform 418"/>
              <p:cNvSpPr>
                <a:spLocks/>
              </p:cNvSpPr>
              <p:nvPr/>
            </p:nvSpPr>
            <p:spPr bwMode="auto">
              <a:xfrm>
                <a:off x="3308" y="3395"/>
                <a:ext cx="36" cy="4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2 h 22"/>
                  <a:gd name="T4" fmla="*/ 4 w 19"/>
                  <a:gd name="T5" fmla="*/ 21 h 22"/>
                  <a:gd name="T6" fmla="*/ 2 w 19"/>
                  <a:gd name="T7" fmla="*/ 14 h 22"/>
                  <a:gd name="T8" fmla="*/ 5 w 19"/>
                  <a:gd name="T9" fmla="*/ 5 h 22"/>
                  <a:gd name="T10" fmla="*/ 17 w 19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7" y="9"/>
                      <a:pt x="15" y="12"/>
                    </a:cubicBezTo>
                    <a:cubicBezTo>
                      <a:pt x="13" y="15"/>
                      <a:pt x="8" y="22"/>
                      <a:pt x="4" y="21"/>
                    </a:cubicBezTo>
                    <a:cubicBezTo>
                      <a:pt x="0" y="20"/>
                      <a:pt x="4" y="16"/>
                      <a:pt x="2" y="14"/>
                    </a:cubicBezTo>
                    <a:cubicBezTo>
                      <a:pt x="0" y="11"/>
                      <a:pt x="1" y="9"/>
                      <a:pt x="5" y="5"/>
                    </a:cubicBezTo>
                    <a:cubicBezTo>
                      <a:pt x="5" y="5"/>
                      <a:pt x="14" y="0"/>
                      <a:pt x="17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419"/>
              <p:cNvSpPr>
                <a:spLocks/>
              </p:cNvSpPr>
              <p:nvPr/>
            </p:nvSpPr>
            <p:spPr bwMode="auto">
              <a:xfrm>
                <a:off x="2463" y="3279"/>
                <a:ext cx="173" cy="118"/>
              </a:xfrm>
              <a:custGeom>
                <a:avLst/>
                <a:gdLst>
                  <a:gd name="T0" fmla="*/ 90 w 93"/>
                  <a:gd name="T1" fmla="*/ 5 h 63"/>
                  <a:gd name="T2" fmla="*/ 83 w 93"/>
                  <a:gd name="T3" fmla="*/ 19 h 63"/>
                  <a:gd name="T4" fmla="*/ 78 w 93"/>
                  <a:gd name="T5" fmla="*/ 31 h 63"/>
                  <a:gd name="T6" fmla="*/ 78 w 93"/>
                  <a:gd name="T7" fmla="*/ 38 h 63"/>
                  <a:gd name="T8" fmla="*/ 83 w 93"/>
                  <a:gd name="T9" fmla="*/ 41 h 63"/>
                  <a:gd name="T10" fmla="*/ 84 w 93"/>
                  <a:gd name="T11" fmla="*/ 49 h 63"/>
                  <a:gd name="T12" fmla="*/ 79 w 93"/>
                  <a:gd name="T13" fmla="*/ 53 h 63"/>
                  <a:gd name="T14" fmla="*/ 78 w 93"/>
                  <a:gd name="T15" fmla="*/ 62 h 63"/>
                  <a:gd name="T16" fmla="*/ 73 w 93"/>
                  <a:gd name="T17" fmla="*/ 63 h 63"/>
                  <a:gd name="T18" fmla="*/ 67 w 93"/>
                  <a:gd name="T19" fmla="*/ 59 h 63"/>
                  <a:gd name="T20" fmla="*/ 58 w 93"/>
                  <a:gd name="T21" fmla="*/ 55 h 63"/>
                  <a:gd name="T22" fmla="*/ 52 w 93"/>
                  <a:gd name="T23" fmla="*/ 45 h 63"/>
                  <a:gd name="T24" fmla="*/ 41 w 93"/>
                  <a:gd name="T25" fmla="*/ 44 h 63"/>
                  <a:gd name="T26" fmla="*/ 14 w 93"/>
                  <a:gd name="T27" fmla="*/ 25 h 63"/>
                  <a:gd name="T28" fmla="*/ 5 w 93"/>
                  <a:gd name="T29" fmla="*/ 24 h 63"/>
                  <a:gd name="T30" fmla="*/ 1 w 93"/>
                  <a:gd name="T31" fmla="*/ 13 h 63"/>
                  <a:gd name="T32" fmla="*/ 4 w 93"/>
                  <a:gd name="T33" fmla="*/ 5 h 63"/>
                  <a:gd name="T34" fmla="*/ 11 w 93"/>
                  <a:gd name="T35" fmla="*/ 0 h 63"/>
                  <a:gd name="T36" fmla="*/ 16 w 93"/>
                  <a:gd name="T37" fmla="*/ 8 h 63"/>
                  <a:gd name="T38" fmla="*/ 21 w 93"/>
                  <a:gd name="T39" fmla="*/ 6 h 63"/>
                  <a:gd name="T40" fmla="*/ 21 w 93"/>
                  <a:gd name="T41" fmla="*/ 0 h 63"/>
                  <a:gd name="T42" fmla="*/ 29 w 93"/>
                  <a:gd name="T43" fmla="*/ 1 h 63"/>
                  <a:gd name="T44" fmla="*/ 39 w 93"/>
                  <a:gd name="T45" fmla="*/ 10 h 63"/>
                  <a:gd name="T46" fmla="*/ 58 w 93"/>
                  <a:gd name="T47" fmla="*/ 10 h 63"/>
                  <a:gd name="T48" fmla="*/ 69 w 93"/>
                  <a:gd name="T49" fmla="*/ 5 h 63"/>
                  <a:gd name="T50" fmla="*/ 75 w 93"/>
                  <a:gd name="T51" fmla="*/ 4 h 63"/>
                  <a:gd name="T52" fmla="*/ 80 w 93"/>
                  <a:gd name="T53" fmla="*/ 7 h 63"/>
                  <a:gd name="T54" fmla="*/ 85 w 93"/>
                  <a:gd name="T55" fmla="*/ 4 h 63"/>
                  <a:gd name="T56" fmla="*/ 90 w 93"/>
                  <a:gd name="T5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3" h="63">
                    <a:moveTo>
                      <a:pt x="90" y="5"/>
                    </a:moveTo>
                    <a:cubicBezTo>
                      <a:pt x="93" y="7"/>
                      <a:pt x="84" y="17"/>
                      <a:pt x="83" y="19"/>
                    </a:cubicBezTo>
                    <a:cubicBezTo>
                      <a:pt x="80" y="23"/>
                      <a:pt x="79" y="29"/>
                      <a:pt x="78" y="31"/>
                    </a:cubicBezTo>
                    <a:cubicBezTo>
                      <a:pt x="78" y="33"/>
                      <a:pt x="77" y="37"/>
                      <a:pt x="78" y="38"/>
                    </a:cubicBezTo>
                    <a:cubicBezTo>
                      <a:pt x="80" y="38"/>
                      <a:pt x="82" y="39"/>
                      <a:pt x="83" y="41"/>
                    </a:cubicBezTo>
                    <a:cubicBezTo>
                      <a:pt x="83" y="42"/>
                      <a:pt x="83" y="47"/>
                      <a:pt x="84" y="49"/>
                    </a:cubicBezTo>
                    <a:cubicBezTo>
                      <a:pt x="84" y="50"/>
                      <a:pt x="80" y="50"/>
                      <a:pt x="79" y="53"/>
                    </a:cubicBezTo>
                    <a:cubicBezTo>
                      <a:pt x="77" y="56"/>
                      <a:pt x="79" y="61"/>
                      <a:pt x="78" y="62"/>
                    </a:cubicBezTo>
                    <a:cubicBezTo>
                      <a:pt x="77" y="63"/>
                      <a:pt x="74" y="63"/>
                      <a:pt x="73" y="63"/>
                    </a:cubicBezTo>
                    <a:cubicBezTo>
                      <a:pt x="72" y="62"/>
                      <a:pt x="71" y="61"/>
                      <a:pt x="67" y="59"/>
                    </a:cubicBezTo>
                    <a:cubicBezTo>
                      <a:pt x="64" y="58"/>
                      <a:pt x="60" y="57"/>
                      <a:pt x="58" y="55"/>
                    </a:cubicBezTo>
                    <a:cubicBezTo>
                      <a:pt x="56" y="54"/>
                      <a:pt x="57" y="48"/>
                      <a:pt x="52" y="45"/>
                    </a:cubicBezTo>
                    <a:cubicBezTo>
                      <a:pt x="47" y="43"/>
                      <a:pt x="44" y="45"/>
                      <a:pt x="41" y="44"/>
                    </a:cubicBezTo>
                    <a:cubicBezTo>
                      <a:pt x="39" y="43"/>
                      <a:pt x="19" y="25"/>
                      <a:pt x="14" y="25"/>
                    </a:cubicBezTo>
                    <a:cubicBezTo>
                      <a:pt x="8" y="24"/>
                      <a:pt x="7" y="26"/>
                      <a:pt x="5" y="24"/>
                    </a:cubicBezTo>
                    <a:cubicBezTo>
                      <a:pt x="3" y="22"/>
                      <a:pt x="1" y="16"/>
                      <a:pt x="1" y="13"/>
                    </a:cubicBezTo>
                    <a:cubicBezTo>
                      <a:pt x="0" y="11"/>
                      <a:pt x="2" y="6"/>
                      <a:pt x="4" y="5"/>
                    </a:cubicBezTo>
                    <a:cubicBezTo>
                      <a:pt x="6" y="4"/>
                      <a:pt x="9" y="0"/>
                      <a:pt x="11" y="0"/>
                    </a:cubicBezTo>
                    <a:cubicBezTo>
                      <a:pt x="13" y="0"/>
                      <a:pt x="14" y="8"/>
                      <a:pt x="16" y="8"/>
                    </a:cubicBezTo>
                    <a:cubicBezTo>
                      <a:pt x="18" y="8"/>
                      <a:pt x="21" y="6"/>
                      <a:pt x="21" y="6"/>
                    </a:cubicBezTo>
                    <a:cubicBezTo>
                      <a:pt x="21" y="6"/>
                      <a:pt x="20" y="1"/>
                      <a:pt x="21" y="0"/>
                    </a:cubicBezTo>
                    <a:cubicBezTo>
                      <a:pt x="23" y="0"/>
                      <a:pt x="27" y="0"/>
                      <a:pt x="29" y="1"/>
                    </a:cubicBezTo>
                    <a:cubicBezTo>
                      <a:pt x="32" y="2"/>
                      <a:pt x="36" y="10"/>
                      <a:pt x="39" y="10"/>
                    </a:cubicBezTo>
                    <a:cubicBezTo>
                      <a:pt x="42" y="10"/>
                      <a:pt x="53" y="10"/>
                      <a:pt x="58" y="10"/>
                    </a:cubicBezTo>
                    <a:cubicBezTo>
                      <a:pt x="63" y="10"/>
                      <a:pt x="67" y="5"/>
                      <a:pt x="69" y="5"/>
                    </a:cubicBezTo>
                    <a:cubicBezTo>
                      <a:pt x="70" y="5"/>
                      <a:pt x="73" y="4"/>
                      <a:pt x="75" y="4"/>
                    </a:cubicBezTo>
                    <a:cubicBezTo>
                      <a:pt x="76" y="4"/>
                      <a:pt x="78" y="8"/>
                      <a:pt x="80" y="7"/>
                    </a:cubicBezTo>
                    <a:cubicBezTo>
                      <a:pt x="82" y="7"/>
                      <a:pt x="83" y="5"/>
                      <a:pt x="85" y="4"/>
                    </a:cubicBezTo>
                    <a:cubicBezTo>
                      <a:pt x="87" y="4"/>
                      <a:pt x="88" y="4"/>
                      <a:pt x="90" y="5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420"/>
              <p:cNvSpPr>
                <a:spLocks/>
              </p:cNvSpPr>
              <p:nvPr/>
            </p:nvSpPr>
            <p:spPr bwMode="auto">
              <a:xfrm>
                <a:off x="2233" y="2666"/>
                <a:ext cx="568" cy="647"/>
              </a:xfrm>
              <a:custGeom>
                <a:avLst/>
                <a:gdLst>
                  <a:gd name="T0" fmla="*/ 106 w 304"/>
                  <a:gd name="T1" fmla="*/ 3 h 347"/>
                  <a:gd name="T2" fmla="*/ 129 w 304"/>
                  <a:gd name="T3" fmla="*/ 0 h 347"/>
                  <a:gd name="T4" fmla="*/ 153 w 304"/>
                  <a:gd name="T5" fmla="*/ 13 h 347"/>
                  <a:gd name="T6" fmla="*/ 182 w 304"/>
                  <a:gd name="T7" fmla="*/ 26 h 347"/>
                  <a:gd name="T8" fmla="*/ 180 w 304"/>
                  <a:gd name="T9" fmla="*/ 43 h 347"/>
                  <a:gd name="T10" fmla="*/ 168 w 304"/>
                  <a:gd name="T11" fmla="*/ 55 h 347"/>
                  <a:gd name="T12" fmla="*/ 146 w 304"/>
                  <a:gd name="T13" fmla="*/ 71 h 347"/>
                  <a:gd name="T14" fmla="*/ 146 w 304"/>
                  <a:gd name="T15" fmla="*/ 85 h 347"/>
                  <a:gd name="T16" fmla="*/ 145 w 304"/>
                  <a:gd name="T17" fmla="*/ 108 h 347"/>
                  <a:gd name="T18" fmla="*/ 173 w 304"/>
                  <a:gd name="T19" fmla="*/ 132 h 347"/>
                  <a:gd name="T20" fmla="*/ 205 w 304"/>
                  <a:gd name="T21" fmla="*/ 191 h 347"/>
                  <a:gd name="T22" fmla="*/ 239 w 304"/>
                  <a:gd name="T23" fmla="*/ 198 h 347"/>
                  <a:gd name="T24" fmla="*/ 232 w 304"/>
                  <a:gd name="T25" fmla="*/ 211 h 347"/>
                  <a:gd name="T26" fmla="*/ 277 w 304"/>
                  <a:gd name="T27" fmla="*/ 240 h 347"/>
                  <a:gd name="T28" fmla="*/ 293 w 304"/>
                  <a:gd name="T29" fmla="*/ 253 h 347"/>
                  <a:gd name="T30" fmla="*/ 301 w 304"/>
                  <a:gd name="T31" fmla="*/ 279 h 347"/>
                  <a:gd name="T32" fmla="*/ 289 w 304"/>
                  <a:gd name="T33" fmla="*/ 271 h 347"/>
                  <a:gd name="T34" fmla="*/ 276 w 304"/>
                  <a:gd name="T35" fmla="*/ 260 h 347"/>
                  <a:gd name="T36" fmla="*/ 253 w 304"/>
                  <a:gd name="T37" fmla="*/ 263 h 347"/>
                  <a:gd name="T38" fmla="*/ 246 w 304"/>
                  <a:gd name="T39" fmla="*/ 279 h 347"/>
                  <a:gd name="T40" fmla="*/ 264 w 304"/>
                  <a:gd name="T41" fmla="*/ 292 h 347"/>
                  <a:gd name="T42" fmla="*/ 266 w 304"/>
                  <a:gd name="T43" fmla="*/ 307 h 347"/>
                  <a:gd name="T44" fmla="*/ 252 w 304"/>
                  <a:gd name="T45" fmla="*/ 312 h 347"/>
                  <a:gd name="T46" fmla="*/ 246 w 304"/>
                  <a:gd name="T47" fmla="*/ 330 h 347"/>
                  <a:gd name="T48" fmla="*/ 234 w 304"/>
                  <a:gd name="T49" fmla="*/ 339 h 347"/>
                  <a:gd name="T50" fmla="*/ 219 w 304"/>
                  <a:gd name="T51" fmla="*/ 345 h 347"/>
                  <a:gd name="T52" fmla="*/ 224 w 304"/>
                  <a:gd name="T53" fmla="*/ 332 h 347"/>
                  <a:gd name="T54" fmla="*/ 224 w 304"/>
                  <a:gd name="T55" fmla="*/ 319 h 347"/>
                  <a:gd name="T56" fmla="*/ 235 w 304"/>
                  <a:gd name="T57" fmla="*/ 315 h 347"/>
                  <a:gd name="T58" fmla="*/ 233 w 304"/>
                  <a:gd name="T59" fmla="*/ 303 h 347"/>
                  <a:gd name="T60" fmla="*/ 225 w 304"/>
                  <a:gd name="T61" fmla="*/ 274 h 347"/>
                  <a:gd name="T62" fmla="*/ 215 w 304"/>
                  <a:gd name="T63" fmla="*/ 269 h 347"/>
                  <a:gd name="T64" fmla="*/ 202 w 304"/>
                  <a:gd name="T65" fmla="*/ 258 h 347"/>
                  <a:gd name="T66" fmla="*/ 198 w 304"/>
                  <a:gd name="T67" fmla="*/ 242 h 347"/>
                  <a:gd name="T68" fmla="*/ 188 w 304"/>
                  <a:gd name="T69" fmla="*/ 238 h 347"/>
                  <a:gd name="T70" fmla="*/ 175 w 304"/>
                  <a:gd name="T71" fmla="*/ 226 h 347"/>
                  <a:gd name="T72" fmla="*/ 153 w 304"/>
                  <a:gd name="T73" fmla="*/ 218 h 347"/>
                  <a:gd name="T74" fmla="*/ 132 w 304"/>
                  <a:gd name="T75" fmla="*/ 197 h 347"/>
                  <a:gd name="T76" fmla="*/ 97 w 304"/>
                  <a:gd name="T77" fmla="*/ 153 h 347"/>
                  <a:gd name="T78" fmla="*/ 89 w 304"/>
                  <a:gd name="T79" fmla="*/ 132 h 347"/>
                  <a:gd name="T80" fmla="*/ 73 w 304"/>
                  <a:gd name="T81" fmla="*/ 103 h 347"/>
                  <a:gd name="T82" fmla="*/ 47 w 304"/>
                  <a:gd name="T83" fmla="*/ 87 h 347"/>
                  <a:gd name="T84" fmla="*/ 31 w 304"/>
                  <a:gd name="T85" fmla="*/ 102 h 347"/>
                  <a:gd name="T86" fmla="*/ 11 w 304"/>
                  <a:gd name="T87" fmla="*/ 106 h 347"/>
                  <a:gd name="T88" fmla="*/ 21 w 304"/>
                  <a:gd name="T89" fmla="*/ 91 h 347"/>
                  <a:gd name="T90" fmla="*/ 2 w 304"/>
                  <a:gd name="T91" fmla="*/ 55 h 347"/>
                  <a:gd name="T92" fmla="*/ 7 w 304"/>
                  <a:gd name="T93" fmla="*/ 29 h 347"/>
                  <a:gd name="T94" fmla="*/ 25 w 304"/>
                  <a:gd name="T95" fmla="*/ 25 h 347"/>
                  <a:gd name="T96" fmla="*/ 48 w 304"/>
                  <a:gd name="T97" fmla="*/ 9 h 347"/>
                  <a:gd name="T98" fmla="*/ 57 w 304"/>
                  <a:gd name="T99" fmla="*/ 22 h 347"/>
                  <a:gd name="T100" fmla="*/ 68 w 304"/>
                  <a:gd name="T101" fmla="*/ 33 h 347"/>
                  <a:gd name="T102" fmla="*/ 87 w 304"/>
                  <a:gd name="T103" fmla="*/ 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4" h="347">
                    <a:moveTo>
                      <a:pt x="97" y="16"/>
                    </a:moveTo>
                    <a:cubicBezTo>
                      <a:pt x="101" y="14"/>
                      <a:pt x="105" y="8"/>
                      <a:pt x="106" y="3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20" y="8"/>
                      <a:pt x="129" y="0"/>
                      <a:pt x="129" y="0"/>
                    </a:cubicBezTo>
                    <a:cubicBezTo>
                      <a:pt x="129" y="0"/>
                      <a:pt x="144" y="0"/>
                      <a:pt x="147" y="1"/>
                    </a:cubicBezTo>
                    <a:cubicBezTo>
                      <a:pt x="151" y="1"/>
                      <a:pt x="148" y="11"/>
                      <a:pt x="153" y="13"/>
                    </a:cubicBezTo>
                    <a:cubicBezTo>
                      <a:pt x="158" y="14"/>
                      <a:pt x="174" y="21"/>
                      <a:pt x="174" y="21"/>
                    </a:cubicBezTo>
                    <a:cubicBezTo>
                      <a:pt x="182" y="26"/>
                      <a:pt x="182" y="26"/>
                      <a:pt x="182" y="26"/>
                    </a:cubicBezTo>
                    <a:cubicBezTo>
                      <a:pt x="179" y="27"/>
                      <a:pt x="179" y="29"/>
                      <a:pt x="180" y="32"/>
                    </a:cubicBezTo>
                    <a:cubicBezTo>
                      <a:pt x="181" y="36"/>
                      <a:pt x="180" y="43"/>
                      <a:pt x="180" y="43"/>
                    </a:cubicBezTo>
                    <a:cubicBezTo>
                      <a:pt x="179" y="53"/>
                      <a:pt x="179" y="53"/>
                      <a:pt x="179" y="53"/>
                    </a:cubicBezTo>
                    <a:cubicBezTo>
                      <a:pt x="176" y="53"/>
                      <a:pt x="171" y="54"/>
                      <a:pt x="168" y="55"/>
                    </a:cubicBezTo>
                    <a:cubicBezTo>
                      <a:pt x="165" y="56"/>
                      <a:pt x="151" y="60"/>
                      <a:pt x="148" y="62"/>
                    </a:cubicBezTo>
                    <a:cubicBezTo>
                      <a:pt x="146" y="64"/>
                      <a:pt x="145" y="70"/>
                      <a:pt x="146" y="71"/>
                    </a:cubicBezTo>
                    <a:cubicBezTo>
                      <a:pt x="146" y="73"/>
                      <a:pt x="151" y="77"/>
                      <a:pt x="151" y="79"/>
                    </a:cubicBezTo>
                    <a:cubicBezTo>
                      <a:pt x="150" y="81"/>
                      <a:pt x="148" y="85"/>
                      <a:pt x="146" y="85"/>
                    </a:cubicBezTo>
                    <a:cubicBezTo>
                      <a:pt x="145" y="85"/>
                      <a:pt x="142" y="84"/>
                      <a:pt x="142" y="88"/>
                    </a:cubicBezTo>
                    <a:cubicBezTo>
                      <a:pt x="141" y="91"/>
                      <a:pt x="143" y="106"/>
                      <a:pt x="145" y="108"/>
                    </a:cubicBezTo>
                    <a:cubicBezTo>
                      <a:pt x="147" y="110"/>
                      <a:pt x="157" y="119"/>
                      <a:pt x="161" y="122"/>
                    </a:cubicBezTo>
                    <a:cubicBezTo>
                      <a:pt x="164" y="125"/>
                      <a:pt x="172" y="130"/>
                      <a:pt x="173" y="132"/>
                    </a:cubicBezTo>
                    <a:cubicBezTo>
                      <a:pt x="175" y="135"/>
                      <a:pt x="180" y="158"/>
                      <a:pt x="181" y="163"/>
                    </a:cubicBezTo>
                    <a:cubicBezTo>
                      <a:pt x="183" y="168"/>
                      <a:pt x="201" y="189"/>
                      <a:pt x="205" y="191"/>
                    </a:cubicBezTo>
                    <a:cubicBezTo>
                      <a:pt x="208" y="194"/>
                      <a:pt x="215" y="197"/>
                      <a:pt x="221" y="197"/>
                    </a:cubicBezTo>
                    <a:cubicBezTo>
                      <a:pt x="228" y="197"/>
                      <a:pt x="237" y="197"/>
                      <a:pt x="239" y="198"/>
                    </a:cubicBezTo>
                    <a:cubicBezTo>
                      <a:pt x="241" y="199"/>
                      <a:pt x="243" y="203"/>
                      <a:pt x="241" y="205"/>
                    </a:cubicBezTo>
                    <a:cubicBezTo>
                      <a:pt x="240" y="206"/>
                      <a:pt x="232" y="207"/>
                      <a:pt x="232" y="211"/>
                    </a:cubicBezTo>
                    <a:cubicBezTo>
                      <a:pt x="232" y="214"/>
                      <a:pt x="253" y="227"/>
                      <a:pt x="260" y="229"/>
                    </a:cubicBezTo>
                    <a:cubicBezTo>
                      <a:pt x="267" y="231"/>
                      <a:pt x="273" y="238"/>
                      <a:pt x="277" y="240"/>
                    </a:cubicBezTo>
                    <a:cubicBezTo>
                      <a:pt x="280" y="242"/>
                      <a:pt x="285" y="245"/>
                      <a:pt x="289" y="246"/>
                    </a:cubicBezTo>
                    <a:cubicBezTo>
                      <a:pt x="292" y="248"/>
                      <a:pt x="290" y="251"/>
                      <a:pt x="293" y="253"/>
                    </a:cubicBezTo>
                    <a:cubicBezTo>
                      <a:pt x="297" y="256"/>
                      <a:pt x="304" y="263"/>
                      <a:pt x="304" y="267"/>
                    </a:cubicBezTo>
                    <a:cubicBezTo>
                      <a:pt x="304" y="270"/>
                      <a:pt x="301" y="277"/>
                      <a:pt x="301" y="279"/>
                    </a:cubicBezTo>
                    <a:cubicBezTo>
                      <a:pt x="301" y="281"/>
                      <a:pt x="297" y="281"/>
                      <a:pt x="295" y="279"/>
                    </a:cubicBezTo>
                    <a:cubicBezTo>
                      <a:pt x="293" y="277"/>
                      <a:pt x="289" y="275"/>
                      <a:pt x="289" y="271"/>
                    </a:cubicBezTo>
                    <a:cubicBezTo>
                      <a:pt x="289" y="267"/>
                      <a:pt x="287" y="264"/>
                      <a:pt x="286" y="262"/>
                    </a:cubicBezTo>
                    <a:cubicBezTo>
                      <a:pt x="285" y="261"/>
                      <a:pt x="280" y="262"/>
                      <a:pt x="276" y="260"/>
                    </a:cubicBezTo>
                    <a:cubicBezTo>
                      <a:pt x="272" y="258"/>
                      <a:pt x="268" y="252"/>
                      <a:pt x="265" y="252"/>
                    </a:cubicBezTo>
                    <a:cubicBezTo>
                      <a:pt x="262" y="251"/>
                      <a:pt x="255" y="259"/>
                      <a:pt x="253" y="263"/>
                    </a:cubicBezTo>
                    <a:cubicBezTo>
                      <a:pt x="252" y="267"/>
                      <a:pt x="251" y="270"/>
                      <a:pt x="249" y="272"/>
                    </a:cubicBezTo>
                    <a:cubicBezTo>
                      <a:pt x="249" y="274"/>
                      <a:pt x="246" y="275"/>
                      <a:pt x="246" y="279"/>
                    </a:cubicBezTo>
                    <a:cubicBezTo>
                      <a:pt x="246" y="282"/>
                      <a:pt x="250" y="284"/>
                      <a:pt x="254" y="284"/>
                    </a:cubicBezTo>
                    <a:cubicBezTo>
                      <a:pt x="257" y="284"/>
                      <a:pt x="262" y="290"/>
                      <a:pt x="264" y="292"/>
                    </a:cubicBezTo>
                    <a:cubicBezTo>
                      <a:pt x="266" y="295"/>
                      <a:pt x="263" y="298"/>
                      <a:pt x="263" y="301"/>
                    </a:cubicBezTo>
                    <a:cubicBezTo>
                      <a:pt x="264" y="304"/>
                      <a:pt x="265" y="305"/>
                      <a:pt x="266" y="307"/>
                    </a:cubicBezTo>
                    <a:cubicBezTo>
                      <a:pt x="267" y="308"/>
                      <a:pt x="264" y="313"/>
                      <a:pt x="262" y="312"/>
                    </a:cubicBezTo>
                    <a:cubicBezTo>
                      <a:pt x="261" y="311"/>
                      <a:pt x="257" y="309"/>
                      <a:pt x="252" y="312"/>
                    </a:cubicBezTo>
                    <a:cubicBezTo>
                      <a:pt x="246" y="316"/>
                      <a:pt x="247" y="316"/>
                      <a:pt x="247" y="321"/>
                    </a:cubicBezTo>
                    <a:cubicBezTo>
                      <a:pt x="247" y="326"/>
                      <a:pt x="248" y="328"/>
                      <a:pt x="246" y="330"/>
                    </a:cubicBezTo>
                    <a:cubicBezTo>
                      <a:pt x="244" y="332"/>
                      <a:pt x="241" y="331"/>
                      <a:pt x="239" y="333"/>
                    </a:cubicBezTo>
                    <a:cubicBezTo>
                      <a:pt x="237" y="336"/>
                      <a:pt x="235" y="336"/>
                      <a:pt x="234" y="339"/>
                    </a:cubicBezTo>
                    <a:cubicBezTo>
                      <a:pt x="233" y="342"/>
                      <a:pt x="233" y="346"/>
                      <a:pt x="231" y="346"/>
                    </a:cubicBezTo>
                    <a:cubicBezTo>
                      <a:pt x="228" y="347"/>
                      <a:pt x="221" y="347"/>
                      <a:pt x="219" y="345"/>
                    </a:cubicBezTo>
                    <a:cubicBezTo>
                      <a:pt x="217" y="342"/>
                      <a:pt x="218" y="336"/>
                      <a:pt x="219" y="335"/>
                    </a:cubicBezTo>
                    <a:cubicBezTo>
                      <a:pt x="221" y="334"/>
                      <a:pt x="223" y="334"/>
                      <a:pt x="224" y="332"/>
                    </a:cubicBezTo>
                    <a:cubicBezTo>
                      <a:pt x="225" y="331"/>
                      <a:pt x="229" y="325"/>
                      <a:pt x="227" y="324"/>
                    </a:cubicBezTo>
                    <a:cubicBezTo>
                      <a:pt x="226" y="322"/>
                      <a:pt x="224" y="320"/>
                      <a:pt x="224" y="319"/>
                    </a:cubicBezTo>
                    <a:cubicBezTo>
                      <a:pt x="224" y="318"/>
                      <a:pt x="229" y="316"/>
                      <a:pt x="231" y="316"/>
                    </a:cubicBezTo>
                    <a:cubicBezTo>
                      <a:pt x="232" y="316"/>
                      <a:pt x="233" y="317"/>
                      <a:pt x="235" y="315"/>
                    </a:cubicBezTo>
                    <a:cubicBezTo>
                      <a:pt x="237" y="314"/>
                      <a:pt x="239" y="311"/>
                      <a:pt x="237" y="308"/>
                    </a:cubicBezTo>
                    <a:cubicBezTo>
                      <a:pt x="234" y="306"/>
                      <a:pt x="233" y="306"/>
                      <a:pt x="233" y="303"/>
                    </a:cubicBezTo>
                    <a:cubicBezTo>
                      <a:pt x="233" y="300"/>
                      <a:pt x="231" y="290"/>
                      <a:pt x="229" y="287"/>
                    </a:cubicBezTo>
                    <a:cubicBezTo>
                      <a:pt x="227" y="283"/>
                      <a:pt x="226" y="278"/>
                      <a:pt x="225" y="274"/>
                    </a:cubicBezTo>
                    <a:cubicBezTo>
                      <a:pt x="225" y="269"/>
                      <a:pt x="223" y="265"/>
                      <a:pt x="220" y="266"/>
                    </a:cubicBezTo>
                    <a:cubicBezTo>
                      <a:pt x="216" y="266"/>
                      <a:pt x="218" y="270"/>
                      <a:pt x="215" y="269"/>
                    </a:cubicBezTo>
                    <a:cubicBezTo>
                      <a:pt x="212" y="269"/>
                      <a:pt x="213" y="270"/>
                      <a:pt x="210" y="267"/>
                    </a:cubicBezTo>
                    <a:cubicBezTo>
                      <a:pt x="207" y="264"/>
                      <a:pt x="202" y="262"/>
                      <a:pt x="202" y="258"/>
                    </a:cubicBezTo>
                    <a:cubicBezTo>
                      <a:pt x="202" y="255"/>
                      <a:pt x="205" y="255"/>
                      <a:pt x="204" y="252"/>
                    </a:cubicBezTo>
                    <a:cubicBezTo>
                      <a:pt x="203" y="249"/>
                      <a:pt x="200" y="242"/>
                      <a:pt x="198" y="242"/>
                    </a:cubicBezTo>
                    <a:cubicBezTo>
                      <a:pt x="196" y="243"/>
                      <a:pt x="188" y="248"/>
                      <a:pt x="186" y="245"/>
                    </a:cubicBezTo>
                    <a:cubicBezTo>
                      <a:pt x="184" y="243"/>
                      <a:pt x="191" y="241"/>
                      <a:pt x="188" y="238"/>
                    </a:cubicBezTo>
                    <a:cubicBezTo>
                      <a:pt x="185" y="235"/>
                      <a:pt x="184" y="236"/>
                      <a:pt x="181" y="236"/>
                    </a:cubicBezTo>
                    <a:cubicBezTo>
                      <a:pt x="177" y="236"/>
                      <a:pt x="178" y="231"/>
                      <a:pt x="175" y="226"/>
                    </a:cubicBezTo>
                    <a:cubicBezTo>
                      <a:pt x="173" y="221"/>
                      <a:pt x="168" y="218"/>
                      <a:pt x="163" y="218"/>
                    </a:cubicBezTo>
                    <a:cubicBezTo>
                      <a:pt x="159" y="217"/>
                      <a:pt x="154" y="217"/>
                      <a:pt x="153" y="218"/>
                    </a:cubicBezTo>
                    <a:cubicBezTo>
                      <a:pt x="152" y="218"/>
                      <a:pt x="151" y="214"/>
                      <a:pt x="145" y="211"/>
                    </a:cubicBezTo>
                    <a:cubicBezTo>
                      <a:pt x="140" y="207"/>
                      <a:pt x="135" y="203"/>
                      <a:pt x="132" y="197"/>
                    </a:cubicBezTo>
                    <a:cubicBezTo>
                      <a:pt x="129" y="192"/>
                      <a:pt x="115" y="173"/>
                      <a:pt x="113" y="172"/>
                    </a:cubicBezTo>
                    <a:cubicBezTo>
                      <a:pt x="111" y="171"/>
                      <a:pt x="99" y="156"/>
                      <a:pt x="97" y="153"/>
                    </a:cubicBezTo>
                    <a:cubicBezTo>
                      <a:pt x="93" y="150"/>
                      <a:pt x="89" y="152"/>
                      <a:pt x="88" y="148"/>
                    </a:cubicBezTo>
                    <a:cubicBezTo>
                      <a:pt x="87" y="143"/>
                      <a:pt x="91" y="140"/>
                      <a:pt x="89" y="132"/>
                    </a:cubicBezTo>
                    <a:cubicBezTo>
                      <a:pt x="87" y="123"/>
                      <a:pt x="88" y="112"/>
                      <a:pt x="85" y="108"/>
                    </a:cubicBezTo>
                    <a:cubicBezTo>
                      <a:pt x="81" y="105"/>
                      <a:pt x="76" y="107"/>
                      <a:pt x="73" y="103"/>
                    </a:cubicBezTo>
                    <a:cubicBezTo>
                      <a:pt x="70" y="98"/>
                      <a:pt x="64" y="93"/>
                      <a:pt x="59" y="90"/>
                    </a:cubicBezTo>
                    <a:cubicBezTo>
                      <a:pt x="55" y="88"/>
                      <a:pt x="51" y="86"/>
                      <a:pt x="47" y="87"/>
                    </a:cubicBezTo>
                    <a:cubicBezTo>
                      <a:pt x="43" y="88"/>
                      <a:pt x="43" y="89"/>
                      <a:pt x="39" y="94"/>
                    </a:cubicBezTo>
                    <a:cubicBezTo>
                      <a:pt x="35" y="98"/>
                      <a:pt x="34" y="100"/>
                      <a:pt x="31" y="102"/>
                    </a:cubicBezTo>
                    <a:cubicBezTo>
                      <a:pt x="27" y="104"/>
                      <a:pt x="17" y="105"/>
                      <a:pt x="13" y="106"/>
                    </a:cubicBezTo>
                    <a:cubicBezTo>
                      <a:pt x="12" y="106"/>
                      <a:pt x="12" y="106"/>
                      <a:pt x="11" y="106"/>
                    </a:cubicBezTo>
                    <a:cubicBezTo>
                      <a:pt x="11" y="104"/>
                      <a:pt x="12" y="103"/>
                      <a:pt x="13" y="102"/>
                    </a:cubicBezTo>
                    <a:cubicBezTo>
                      <a:pt x="17" y="99"/>
                      <a:pt x="26" y="94"/>
                      <a:pt x="21" y="91"/>
                    </a:cubicBezTo>
                    <a:cubicBezTo>
                      <a:pt x="16" y="87"/>
                      <a:pt x="3" y="88"/>
                      <a:pt x="2" y="80"/>
                    </a:cubicBezTo>
                    <a:cubicBezTo>
                      <a:pt x="2" y="72"/>
                      <a:pt x="0" y="59"/>
                      <a:pt x="2" y="55"/>
                    </a:cubicBezTo>
                    <a:cubicBezTo>
                      <a:pt x="5" y="51"/>
                      <a:pt x="15" y="47"/>
                      <a:pt x="14" y="44"/>
                    </a:cubicBezTo>
                    <a:cubicBezTo>
                      <a:pt x="14" y="41"/>
                      <a:pt x="6" y="31"/>
                      <a:pt x="7" y="29"/>
                    </a:cubicBezTo>
                    <a:cubicBezTo>
                      <a:pt x="8" y="26"/>
                      <a:pt x="16" y="27"/>
                      <a:pt x="16" y="2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9" y="25"/>
                      <a:pt x="33" y="26"/>
                      <a:pt x="35" y="24"/>
                    </a:cubicBezTo>
                    <a:cubicBezTo>
                      <a:pt x="37" y="22"/>
                      <a:pt x="45" y="9"/>
                      <a:pt x="48" y="9"/>
                    </a:cubicBezTo>
                    <a:cubicBezTo>
                      <a:pt x="51" y="9"/>
                      <a:pt x="52" y="10"/>
                      <a:pt x="55" y="11"/>
                    </a:cubicBezTo>
                    <a:cubicBezTo>
                      <a:pt x="57" y="12"/>
                      <a:pt x="55" y="18"/>
                      <a:pt x="57" y="22"/>
                    </a:cubicBezTo>
                    <a:cubicBezTo>
                      <a:pt x="57" y="25"/>
                      <a:pt x="59" y="36"/>
                      <a:pt x="61" y="36"/>
                    </a:cubicBezTo>
                    <a:cubicBezTo>
                      <a:pt x="63" y="36"/>
                      <a:pt x="68" y="33"/>
                      <a:pt x="68" y="33"/>
                    </a:cubicBezTo>
                    <a:cubicBezTo>
                      <a:pt x="68" y="33"/>
                      <a:pt x="73" y="11"/>
                      <a:pt x="75" y="12"/>
                    </a:cubicBezTo>
                    <a:cubicBezTo>
                      <a:pt x="78" y="13"/>
                      <a:pt x="85" y="21"/>
                      <a:pt x="87" y="20"/>
                    </a:cubicBezTo>
                    <a:cubicBezTo>
                      <a:pt x="89" y="18"/>
                      <a:pt x="93" y="18"/>
                      <a:pt x="97" y="1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Freeform 421"/>
              <p:cNvSpPr>
                <a:spLocks/>
              </p:cNvSpPr>
              <p:nvPr/>
            </p:nvSpPr>
            <p:spPr bwMode="auto">
              <a:xfrm>
                <a:off x="2256" y="3050"/>
                <a:ext cx="86" cy="160"/>
              </a:xfrm>
              <a:custGeom>
                <a:avLst/>
                <a:gdLst>
                  <a:gd name="T0" fmla="*/ 44 w 46"/>
                  <a:gd name="T1" fmla="*/ 9 h 86"/>
                  <a:gd name="T2" fmla="*/ 46 w 46"/>
                  <a:gd name="T3" fmla="*/ 29 h 86"/>
                  <a:gd name="T4" fmla="*/ 39 w 46"/>
                  <a:gd name="T5" fmla="*/ 37 h 86"/>
                  <a:gd name="T6" fmla="*/ 42 w 46"/>
                  <a:gd name="T7" fmla="*/ 50 h 86"/>
                  <a:gd name="T8" fmla="*/ 34 w 46"/>
                  <a:gd name="T9" fmla="*/ 79 h 86"/>
                  <a:gd name="T10" fmla="*/ 24 w 46"/>
                  <a:gd name="T11" fmla="*/ 73 h 86"/>
                  <a:gd name="T12" fmla="*/ 17 w 46"/>
                  <a:gd name="T13" fmla="*/ 83 h 86"/>
                  <a:gd name="T14" fmla="*/ 4 w 46"/>
                  <a:gd name="T15" fmla="*/ 83 h 86"/>
                  <a:gd name="T16" fmla="*/ 0 w 46"/>
                  <a:gd name="T17" fmla="*/ 73 h 86"/>
                  <a:gd name="T18" fmla="*/ 2 w 46"/>
                  <a:gd name="T19" fmla="*/ 59 h 86"/>
                  <a:gd name="T20" fmla="*/ 6 w 46"/>
                  <a:gd name="T21" fmla="*/ 32 h 86"/>
                  <a:gd name="T22" fmla="*/ 1 w 46"/>
                  <a:gd name="T23" fmla="*/ 17 h 86"/>
                  <a:gd name="T24" fmla="*/ 6 w 46"/>
                  <a:gd name="T25" fmla="*/ 3 h 86"/>
                  <a:gd name="T26" fmla="*/ 14 w 46"/>
                  <a:gd name="T27" fmla="*/ 11 h 86"/>
                  <a:gd name="T28" fmla="*/ 34 w 46"/>
                  <a:gd name="T29" fmla="*/ 0 h 86"/>
                  <a:gd name="T30" fmla="*/ 44 w 46"/>
                  <a:gd name="T31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86">
                    <a:moveTo>
                      <a:pt x="44" y="9"/>
                    </a:moveTo>
                    <a:cubicBezTo>
                      <a:pt x="46" y="17"/>
                      <a:pt x="46" y="24"/>
                      <a:pt x="46" y="29"/>
                    </a:cubicBezTo>
                    <a:cubicBezTo>
                      <a:pt x="46" y="33"/>
                      <a:pt x="39" y="33"/>
                      <a:pt x="39" y="37"/>
                    </a:cubicBezTo>
                    <a:cubicBezTo>
                      <a:pt x="39" y="41"/>
                      <a:pt x="44" y="44"/>
                      <a:pt x="42" y="50"/>
                    </a:cubicBezTo>
                    <a:cubicBezTo>
                      <a:pt x="40" y="56"/>
                      <a:pt x="37" y="79"/>
                      <a:pt x="34" y="79"/>
                    </a:cubicBezTo>
                    <a:cubicBezTo>
                      <a:pt x="32" y="80"/>
                      <a:pt x="28" y="73"/>
                      <a:pt x="24" y="73"/>
                    </a:cubicBezTo>
                    <a:cubicBezTo>
                      <a:pt x="14" y="72"/>
                      <a:pt x="22" y="83"/>
                      <a:pt x="17" y="83"/>
                    </a:cubicBezTo>
                    <a:cubicBezTo>
                      <a:pt x="12" y="83"/>
                      <a:pt x="9" y="86"/>
                      <a:pt x="4" y="83"/>
                    </a:cubicBezTo>
                    <a:cubicBezTo>
                      <a:pt x="0" y="81"/>
                      <a:pt x="0" y="73"/>
                      <a:pt x="0" y="7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5"/>
                      <a:pt x="7" y="38"/>
                      <a:pt x="6" y="32"/>
                    </a:cubicBezTo>
                    <a:cubicBezTo>
                      <a:pt x="6" y="26"/>
                      <a:pt x="1" y="17"/>
                      <a:pt x="1" y="17"/>
                    </a:cubicBezTo>
                    <a:cubicBezTo>
                      <a:pt x="1" y="17"/>
                      <a:pt x="2" y="5"/>
                      <a:pt x="6" y="3"/>
                    </a:cubicBezTo>
                    <a:cubicBezTo>
                      <a:pt x="11" y="2"/>
                      <a:pt x="8" y="13"/>
                      <a:pt x="14" y="11"/>
                    </a:cubicBezTo>
                    <a:cubicBezTo>
                      <a:pt x="20" y="9"/>
                      <a:pt x="29" y="0"/>
                      <a:pt x="34" y="0"/>
                    </a:cubicBezTo>
                    <a:cubicBezTo>
                      <a:pt x="38" y="0"/>
                      <a:pt x="41" y="2"/>
                      <a:pt x="44" y="9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" name="Group 423"/>
            <p:cNvGrpSpPr>
              <a:grpSpLocks/>
            </p:cNvGrpSpPr>
            <p:nvPr/>
          </p:nvGrpSpPr>
          <p:grpSpPr bwMode="auto">
            <a:xfrm>
              <a:off x="1748" y="2319"/>
              <a:ext cx="601" cy="718"/>
              <a:chOff x="1748" y="2319"/>
              <a:chExt cx="601" cy="718"/>
            </a:xfrm>
            <a:grpFill/>
          </p:grpSpPr>
          <p:sp>
            <p:nvSpPr>
              <p:cNvPr id="119" name="Freeform 424"/>
              <p:cNvSpPr>
                <a:spLocks/>
              </p:cNvSpPr>
              <p:nvPr/>
            </p:nvSpPr>
            <p:spPr bwMode="auto">
              <a:xfrm>
                <a:off x="2295" y="2925"/>
                <a:ext cx="54" cy="112"/>
              </a:xfrm>
              <a:custGeom>
                <a:avLst/>
                <a:gdLst>
                  <a:gd name="T0" fmla="*/ 27 w 29"/>
                  <a:gd name="T1" fmla="*/ 12 h 60"/>
                  <a:gd name="T2" fmla="*/ 27 w 29"/>
                  <a:gd name="T3" fmla="*/ 33 h 60"/>
                  <a:gd name="T4" fmla="*/ 21 w 29"/>
                  <a:gd name="T5" fmla="*/ 44 h 60"/>
                  <a:gd name="T6" fmla="*/ 13 w 29"/>
                  <a:gd name="T7" fmla="*/ 60 h 60"/>
                  <a:gd name="T8" fmla="*/ 5 w 29"/>
                  <a:gd name="T9" fmla="*/ 54 h 60"/>
                  <a:gd name="T10" fmla="*/ 2 w 29"/>
                  <a:gd name="T11" fmla="*/ 48 h 60"/>
                  <a:gd name="T12" fmla="*/ 7 w 29"/>
                  <a:gd name="T13" fmla="*/ 39 h 60"/>
                  <a:gd name="T14" fmla="*/ 1 w 29"/>
                  <a:gd name="T15" fmla="*/ 29 h 60"/>
                  <a:gd name="T16" fmla="*/ 9 w 29"/>
                  <a:gd name="T17" fmla="*/ 14 h 60"/>
                  <a:gd name="T18" fmla="*/ 18 w 29"/>
                  <a:gd name="T19" fmla="*/ 11 h 60"/>
                  <a:gd name="T20" fmla="*/ 23 w 29"/>
                  <a:gd name="T21" fmla="*/ 0 h 60"/>
                  <a:gd name="T22" fmla="*/ 27 w 29"/>
                  <a:gd name="T2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60">
                    <a:moveTo>
                      <a:pt x="27" y="12"/>
                    </a:moveTo>
                    <a:cubicBezTo>
                      <a:pt x="28" y="18"/>
                      <a:pt x="29" y="27"/>
                      <a:pt x="27" y="33"/>
                    </a:cubicBezTo>
                    <a:cubicBezTo>
                      <a:pt x="26" y="39"/>
                      <a:pt x="21" y="42"/>
                      <a:pt x="21" y="44"/>
                    </a:cubicBezTo>
                    <a:cubicBezTo>
                      <a:pt x="21" y="47"/>
                      <a:pt x="17" y="60"/>
                      <a:pt x="13" y="60"/>
                    </a:cubicBezTo>
                    <a:cubicBezTo>
                      <a:pt x="9" y="60"/>
                      <a:pt x="7" y="56"/>
                      <a:pt x="5" y="54"/>
                    </a:cubicBezTo>
                    <a:cubicBezTo>
                      <a:pt x="2" y="51"/>
                      <a:pt x="2" y="48"/>
                      <a:pt x="2" y="48"/>
                    </a:cubicBezTo>
                    <a:cubicBezTo>
                      <a:pt x="2" y="42"/>
                      <a:pt x="9" y="42"/>
                      <a:pt x="7" y="39"/>
                    </a:cubicBezTo>
                    <a:cubicBezTo>
                      <a:pt x="5" y="36"/>
                      <a:pt x="0" y="32"/>
                      <a:pt x="1" y="29"/>
                    </a:cubicBezTo>
                    <a:cubicBezTo>
                      <a:pt x="3" y="26"/>
                      <a:pt x="5" y="15"/>
                      <a:pt x="9" y="14"/>
                    </a:cubicBezTo>
                    <a:cubicBezTo>
                      <a:pt x="14" y="12"/>
                      <a:pt x="17" y="14"/>
                      <a:pt x="18" y="11"/>
                    </a:cubicBezTo>
                    <a:cubicBezTo>
                      <a:pt x="19" y="8"/>
                      <a:pt x="17" y="1"/>
                      <a:pt x="23" y="0"/>
                    </a:cubicBezTo>
                    <a:cubicBezTo>
                      <a:pt x="28" y="0"/>
                      <a:pt x="27" y="5"/>
                      <a:pt x="27" y="12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425"/>
              <p:cNvSpPr>
                <a:spLocks/>
              </p:cNvSpPr>
              <p:nvPr/>
            </p:nvSpPr>
            <p:spPr bwMode="auto">
              <a:xfrm>
                <a:off x="1748" y="2319"/>
                <a:ext cx="594" cy="589"/>
              </a:xfrm>
              <a:custGeom>
                <a:avLst/>
                <a:gdLst>
                  <a:gd name="T0" fmla="*/ 254 w 318"/>
                  <a:gd name="T1" fmla="*/ 181 h 316"/>
                  <a:gd name="T2" fmla="*/ 268 w 318"/>
                  <a:gd name="T3" fmla="*/ 191 h 316"/>
                  <a:gd name="T4" fmla="*/ 276 w 318"/>
                  <a:gd name="T5" fmla="*/ 209 h 316"/>
                  <a:gd name="T6" fmla="*/ 267 w 318"/>
                  <a:gd name="T7" fmla="*/ 215 h 316"/>
                  <a:gd name="T8" fmla="*/ 262 w 318"/>
                  <a:gd name="T9" fmla="*/ 241 h 316"/>
                  <a:gd name="T10" fmla="*/ 281 w 318"/>
                  <a:gd name="T11" fmla="*/ 277 h 316"/>
                  <a:gd name="T12" fmla="*/ 271 w 318"/>
                  <a:gd name="T13" fmla="*/ 292 h 316"/>
                  <a:gd name="T14" fmla="*/ 247 w 318"/>
                  <a:gd name="T15" fmla="*/ 309 h 316"/>
                  <a:gd name="T16" fmla="*/ 213 w 318"/>
                  <a:gd name="T17" fmla="*/ 302 h 316"/>
                  <a:gd name="T18" fmla="*/ 194 w 318"/>
                  <a:gd name="T19" fmla="*/ 293 h 316"/>
                  <a:gd name="T20" fmla="*/ 176 w 318"/>
                  <a:gd name="T21" fmla="*/ 285 h 316"/>
                  <a:gd name="T22" fmla="*/ 147 w 318"/>
                  <a:gd name="T23" fmla="*/ 311 h 316"/>
                  <a:gd name="T24" fmla="*/ 132 w 318"/>
                  <a:gd name="T25" fmla="*/ 315 h 316"/>
                  <a:gd name="T26" fmla="*/ 91 w 318"/>
                  <a:gd name="T27" fmla="*/ 286 h 316"/>
                  <a:gd name="T28" fmla="*/ 62 w 318"/>
                  <a:gd name="T29" fmla="*/ 284 h 316"/>
                  <a:gd name="T30" fmla="*/ 30 w 318"/>
                  <a:gd name="T31" fmla="*/ 250 h 316"/>
                  <a:gd name="T32" fmla="*/ 52 w 318"/>
                  <a:gd name="T33" fmla="*/ 211 h 316"/>
                  <a:gd name="T34" fmla="*/ 70 w 318"/>
                  <a:gd name="T35" fmla="*/ 189 h 316"/>
                  <a:gd name="T36" fmla="*/ 75 w 318"/>
                  <a:gd name="T37" fmla="*/ 187 h 316"/>
                  <a:gd name="T38" fmla="*/ 65 w 318"/>
                  <a:gd name="T39" fmla="*/ 167 h 316"/>
                  <a:gd name="T40" fmla="*/ 72 w 318"/>
                  <a:gd name="T41" fmla="*/ 164 h 316"/>
                  <a:gd name="T42" fmla="*/ 58 w 318"/>
                  <a:gd name="T43" fmla="*/ 139 h 316"/>
                  <a:gd name="T44" fmla="*/ 59 w 318"/>
                  <a:gd name="T45" fmla="*/ 117 h 316"/>
                  <a:gd name="T46" fmla="*/ 49 w 318"/>
                  <a:gd name="T47" fmla="*/ 101 h 316"/>
                  <a:gd name="T48" fmla="*/ 11 w 318"/>
                  <a:gd name="T49" fmla="*/ 74 h 316"/>
                  <a:gd name="T50" fmla="*/ 1 w 318"/>
                  <a:gd name="T51" fmla="*/ 59 h 316"/>
                  <a:gd name="T52" fmla="*/ 14 w 318"/>
                  <a:gd name="T53" fmla="*/ 52 h 316"/>
                  <a:gd name="T54" fmla="*/ 13 w 318"/>
                  <a:gd name="T55" fmla="*/ 41 h 316"/>
                  <a:gd name="T56" fmla="*/ 37 w 318"/>
                  <a:gd name="T57" fmla="*/ 47 h 316"/>
                  <a:gd name="T58" fmla="*/ 53 w 318"/>
                  <a:gd name="T59" fmla="*/ 43 h 316"/>
                  <a:gd name="T60" fmla="*/ 72 w 318"/>
                  <a:gd name="T61" fmla="*/ 58 h 316"/>
                  <a:gd name="T62" fmla="*/ 89 w 318"/>
                  <a:gd name="T63" fmla="*/ 53 h 316"/>
                  <a:gd name="T64" fmla="*/ 86 w 318"/>
                  <a:gd name="T65" fmla="*/ 33 h 316"/>
                  <a:gd name="T66" fmla="*/ 91 w 318"/>
                  <a:gd name="T67" fmla="*/ 20 h 316"/>
                  <a:gd name="T68" fmla="*/ 105 w 318"/>
                  <a:gd name="T69" fmla="*/ 27 h 316"/>
                  <a:gd name="T70" fmla="*/ 117 w 318"/>
                  <a:gd name="T71" fmla="*/ 43 h 316"/>
                  <a:gd name="T72" fmla="*/ 138 w 318"/>
                  <a:gd name="T73" fmla="*/ 47 h 316"/>
                  <a:gd name="T74" fmla="*/ 139 w 318"/>
                  <a:gd name="T75" fmla="*/ 36 h 316"/>
                  <a:gd name="T76" fmla="*/ 165 w 318"/>
                  <a:gd name="T77" fmla="*/ 32 h 316"/>
                  <a:gd name="T78" fmla="*/ 181 w 318"/>
                  <a:gd name="T79" fmla="*/ 2 h 316"/>
                  <a:gd name="T80" fmla="*/ 204 w 318"/>
                  <a:gd name="T81" fmla="*/ 0 h 316"/>
                  <a:gd name="T82" fmla="*/ 224 w 318"/>
                  <a:gd name="T83" fmla="*/ 33 h 316"/>
                  <a:gd name="T84" fmla="*/ 246 w 318"/>
                  <a:gd name="T85" fmla="*/ 53 h 316"/>
                  <a:gd name="T86" fmla="*/ 260 w 318"/>
                  <a:gd name="T87" fmla="*/ 77 h 316"/>
                  <a:gd name="T88" fmla="*/ 277 w 318"/>
                  <a:gd name="T89" fmla="*/ 84 h 316"/>
                  <a:gd name="T90" fmla="*/ 316 w 318"/>
                  <a:gd name="T91" fmla="*/ 106 h 316"/>
                  <a:gd name="T92" fmla="*/ 278 w 318"/>
                  <a:gd name="T93" fmla="*/ 154 h 316"/>
                  <a:gd name="T94" fmla="*/ 252 w 318"/>
                  <a:gd name="T95" fmla="*/ 18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8" h="316">
                    <a:moveTo>
                      <a:pt x="252" y="181"/>
                    </a:moveTo>
                    <a:cubicBezTo>
                      <a:pt x="253" y="181"/>
                      <a:pt x="257" y="177"/>
                      <a:pt x="254" y="181"/>
                    </a:cubicBezTo>
                    <a:cubicBezTo>
                      <a:pt x="250" y="185"/>
                      <a:pt x="248" y="189"/>
                      <a:pt x="252" y="193"/>
                    </a:cubicBezTo>
                    <a:cubicBezTo>
                      <a:pt x="256" y="198"/>
                      <a:pt x="266" y="189"/>
                      <a:pt x="268" y="191"/>
                    </a:cubicBezTo>
                    <a:cubicBezTo>
                      <a:pt x="271" y="192"/>
                      <a:pt x="272" y="201"/>
                      <a:pt x="275" y="207"/>
                    </a:cubicBezTo>
                    <a:cubicBezTo>
                      <a:pt x="275" y="208"/>
                      <a:pt x="276" y="208"/>
                      <a:pt x="276" y="209"/>
                    </a:cubicBezTo>
                    <a:cubicBezTo>
                      <a:pt x="276" y="209"/>
                      <a:pt x="276" y="209"/>
                      <a:pt x="276" y="209"/>
                    </a:cubicBezTo>
                    <a:cubicBezTo>
                      <a:pt x="276" y="213"/>
                      <a:pt x="268" y="212"/>
                      <a:pt x="267" y="215"/>
                    </a:cubicBezTo>
                    <a:cubicBezTo>
                      <a:pt x="266" y="217"/>
                      <a:pt x="274" y="227"/>
                      <a:pt x="274" y="230"/>
                    </a:cubicBezTo>
                    <a:cubicBezTo>
                      <a:pt x="275" y="233"/>
                      <a:pt x="265" y="237"/>
                      <a:pt x="262" y="241"/>
                    </a:cubicBezTo>
                    <a:cubicBezTo>
                      <a:pt x="260" y="245"/>
                      <a:pt x="262" y="258"/>
                      <a:pt x="262" y="266"/>
                    </a:cubicBezTo>
                    <a:cubicBezTo>
                      <a:pt x="263" y="274"/>
                      <a:pt x="276" y="273"/>
                      <a:pt x="281" y="277"/>
                    </a:cubicBezTo>
                    <a:cubicBezTo>
                      <a:pt x="286" y="280"/>
                      <a:pt x="277" y="285"/>
                      <a:pt x="273" y="288"/>
                    </a:cubicBezTo>
                    <a:cubicBezTo>
                      <a:pt x="272" y="289"/>
                      <a:pt x="271" y="290"/>
                      <a:pt x="271" y="292"/>
                    </a:cubicBezTo>
                    <a:cubicBezTo>
                      <a:pt x="266" y="294"/>
                      <a:pt x="256" y="299"/>
                      <a:pt x="253" y="301"/>
                    </a:cubicBezTo>
                    <a:cubicBezTo>
                      <a:pt x="249" y="303"/>
                      <a:pt x="249" y="306"/>
                      <a:pt x="247" y="309"/>
                    </a:cubicBezTo>
                    <a:cubicBezTo>
                      <a:pt x="244" y="311"/>
                      <a:pt x="235" y="311"/>
                      <a:pt x="232" y="311"/>
                    </a:cubicBezTo>
                    <a:cubicBezTo>
                      <a:pt x="229" y="311"/>
                      <a:pt x="215" y="304"/>
                      <a:pt x="213" y="302"/>
                    </a:cubicBezTo>
                    <a:cubicBezTo>
                      <a:pt x="211" y="300"/>
                      <a:pt x="217" y="295"/>
                      <a:pt x="211" y="295"/>
                    </a:cubicBezTo>
                    <a:cubicBezTo>
                      <a:pt x="205" y="295"/>
                      <a:pt x="198" y="293"/>
                      <a:pt x="194" y="293"/>
                    </a:cubicBezTo>
                    <a:cubicBezTo>
                      <a:pt x="188" y="294"/>
                      <a:pt x="196" y="291"/>
                      <a:pt x="192" y="288"/>
                    </a:cubicBezTo>
                    <a:cubicBezTo>
                      <a:pt x="190" y="286"/>
                      <a:pt x="184" y="283"/>
                      <a:pt x="176" y="285"/>
                    </a:cubicBezTo>
                    <a:cubicBezTo>
                      <a:pt x="169" y="288"/>
                      <a:pt x="165" y="286"/>
                      <a:pt x="157" y="291"/>
                    </a:cubicBezTo>
                    <a:cubicBezTo>
                      <a:pt x="147" y="296"/>
                      <a:pt x="147" y="307"/>
                      <a:pt x="147" y="311"/>
                    </a:cubicBezTo>
                    <a:cubicBezTo>
                      <a:pt x="148" y="313"/>
                      <a:pt x="147" y="315"/>
                      <a:pt x="147" y="316"/>
                    </a:cubicBezTo>
                    <a:cubicBezTo>
                      <a:pt x="140" y="316"/>
                      <a:pt x="134" y="316"/>
                      <a:pt x="132" y="315"/>
                    </a:cubicBezTo>
                    <a:cubicBezTo>
                      <a:pt x="128" y="315"/>
                      <a:pt x="116" y="308"/>
                      <a:pt x="110" y="303"/>
                    </a:cubicBezTo>
                    <a:cubicBezTo>
                      <a:pt x="105" y="297"/>
                      <a:pt x="94" y="288"/>
                      <a:pt x="91" y="286"/>
                    </a:cubicBezTo>
                    <a:cubicBezTo>
                      <a:pt x="88" y="284"/>
                      <a:pt x="85" y="293"/>
                      <a:pt x="80" y="292"/>
                    </a:cubicBezTo>
                    <a:cubicBezTo>
                      <a:pt x="74" y="291"/>
                      <a:pt x="70" y="288"/>
                      <a:pt x="62" y="284"/>
                    </a:cubicBezTo>
                    <a:cubicBezTo>
                      <a:pt x="54" y="280"/>
                      <a:pt x="36" y="261"/>
                      <a:pt x="34" y="259"/>
                    </a:cubicBezTo>
                    <a:cubicBezTo>
                      <a:pt x="34" y="258"/>
                      <a:pt x="32" y="254"/>
                      <a:pt x="30" y="250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36" y="248"/>
                      <a:pt x="50" y="220"/>
                      <a:pt x="52" y="211"/>
                    </a:cubicBezTo>
                    <a:cubicBezTo>
                      <a:pt x="54" y="203"/>
                      <a:pt x="61" y="179"/>
                      <a:pt x="62" y="179"/>
                    </a:cubicBezTo>
                    <a:cubicBezTo>
                      <a:pt x="63" y="178"/>
                      <a:pt x="70" y="187"/>
                      <a:pt x="70" y="189"/>
                    </a:cubicBezTo>
                    <a:cubicBezTo>
                      <a:pt x="70" y="191"/>
                      <a:pt x="70" y="195"/>
                      <a:pt x="73" y="195"/>
                    </a:cubicBezTo>
                    <a:cubicBezTo>
                      <a:pt x="75" y="195"/>
                      <a:pt x="75" y="191"/>
                      <a:pt x="75" y="187"/>
                    </a:cubicBezTo>
                    <a:cubicBezTo>
                      <a:pt x="75" y="184"/>
                      <a:pt x="75" y="180"/>
                      <a:pt x="71" y="177"/>
                    </a:cubicBezTo>
                    <a:cubicBezTo>
                      <a:pt x="69" y="174"/>
                      <a:pt x="66" y="169"/>
                      <a:pt x="65" y="167"/>
                    </a:cubicBezTo>
                    <a:cubicBezTo>
                      <a:pt x="62" y="165"/>
                      <a:pt x="61" y="162"/>
                      <a:pt x="63" y="160"/>
                    </a:cubicBezTo>
                    <a:cubicBezTo>
                      <a:pt x="65" y="158"/>
                      <a:pt x="71" y="166"/>
                      <a:pt x="72" y="164"/>
                    </a:cubicBezTo>
                    <a:cubicBezTo>
                      <a:pt x="73" y="162"/>
                      <a:pt x="74" y="157"/>
                      <a:pt x="70" y="151"/>
                    </a:cubicBezTo>
                    <a:cubicBezTo>
                      <a:pt x="66" y="145"/>
                      <a:pt x="59" y="144"/>
                      <a:pt x="58" y="139"/>
                    </a:cubicBezTo>
                    <a:cubicBezTo>
                      <a:pt x="57" y="134"/>
                      <a:pt x="52" y="129"/>
                      <a:pt x="52" y="125"/>
                    </a:cubicBezTo>
                    <a:cubicBezTo>
                      <a:pt x="51" y="121"/>
                      <a:pt x="59" y="121"/>
                      <a:pt x="59" y="117"/>
                    </a:cubicBezTo>
                    <a:cubicBezTo>
                      <a:pt x="58" y="113"/>
                      <a:pt x="60" y="111"/>
                      <a:pt x="55" y="108"/>
                    </a:cubicBezTo>
                    <a:cubicBezTo>
                      <a:pt x="51" y="105"/>
                      <a:pt x="49" y="104"/>
                      <a:pt x="49" y="101"/>
                    </a:cubicBezTo>
                    <a:cubicBezTo>
                      <a:pt x="50" y="92"/>
                      <a:pt x="28" y="77"/>
                      <a:pt x="21" y="74"/>
                    </a:cubicBezTo>
                    <a:cubicBezTo>
                      <a:pt x="18" y="73"/>
                      <a:pt x="13" y="74"/>
                      <a:pt x="11" y="74"/>
                    </a:cubicBezTo>
                    <a:cubicBezTo>
                      <a:pt x="9" y="73"/>
                      <a:pt x="13" y="66"/>
                      <a:pt x="10" y="65"/>
                    </a:cubicBezTo>
                    <a:cubicBezTo>
                      <a:pt x="7" y="63"/>
                      <a:pt x="0" y="64"/>
                      <a:pt x="1" y="59"/>
                    </a:cubicBezTo>
                    <a:cubicBezTo>
                      <a:pt x="1" y="56"/>
                      <a:pt x="15" y="60"/>
                      <a:pt x="15" y="57"/>
                    </a:cubicBezTo>
                    <a:cubicBezTo>
                      <a:pt x="15" y="53"/>
                      <a:pt x="15" y="52"/>
                      <a:pt x="14" y="52"/>
                    </a:cubicBezTo>
                    <a:cubicBezTo>
                      <a:pt x="13" y="51"/>
                      <a:pt x="7" y="52"/>
                      <a:pt x="7" y="48"/>
                    </a:cubicBezTo>
                    <a:cubicBezTo>
                      <a:pt x="7" y="44"/>
                      <a:pt x="9" y="42"/>
                      <a:pt x="13" y="41"/>
                    </a:cubicBezTo>
                    <a:cubicBezTo>
                      <a:pt x="17" y="40"/>
                      <a:pt x="27" y="41"/>
                      <a:pt x="29" y="42"/>
                    </a:cubicBezTo>
                    <a:cubicBezTo>
                      <a:pt x="31" y="43"/>
                      <a:pt x="33" y="47"/>
                      <a:pt x="37" y="47"/>
                    </a:cubicBezTo>
                    <a:cubicBezTo>
                      <a:pt x="41" y="47"/>
                      <a:pt x="39" y="42"/>
                      <a:pt x="41" y="41"/>
                    </a:cubicBezTo>
                    <a:cubicBezTo>
                      <a:pt x="43" y="41"/>
                      <a:pt x="49" y="41"/>
                      <a:pt x="53" y="43"/>
                    </a:cubicBezTo>
                    <a:cubicBezTo>
                      <a:pt x="55" y="45"/>
                      <a:pt x="57" y="59"/>
                      <a:pt x="59" y="59"/>
                    </a:cubicBezTo>
                    <a:cubicBezTo>
                      <a:pt x="61" y="59"/>
                      <a:pt x="70" y="58"/>
                      <a:pt x="72" y="58"/>
                    </a:cubicBezTo>
                    <a:cubicBezTo>
                      <a:pt x="74" y="58"/>
                      <a:pt x="91" y="66"/>
                      <a:pt x="91" y="64"/>
                    </a:cubicBezTo>
                    <a:cubicBezTo>
                      <a:pt x="92" y="62"/>
                      <a:pt x="88" y="59"/>
                      <a:pt x="89" y="53"/>
                    </a:cubicBezTo>
                    <a:cubicBezTo>
                      <a:pt x="91" y="47"/>
                      <a:pt x="91" y="46"/>
                      <a:pt x="91" y="43"/>
                    </a:cubicBezTo>
                    <a:cubicBezTo>
                      <a:pt x="90" y="39"/>
                      <a:pt x="86" y="38"/>
                      <a:pt x="86" y="33"/>
                    </a:cubicBezTo>
                    <a:cubicBezTo>
                      <a:pt x="87" y="27"/>
                      <a:pt x="89" y="27"/>
                      <a:pt x="87" y="25"/>
                    </a:cubicBezTo>
                    <a:cubicBezTo>
                      <a:pt x="85" y="22"/>
                      <a:pt x="89" y="21"/>
                      <a:pt x="91" y="20"/>
                    </a:cubicBezTo>
                    <a:cubicBezTo>
                      <a:pt x="91" y="19"/>
                      <a:pt x="94" y="25"/>
                      <a:pt x="98" y="25"/>
                    </a:cubicBezTo>
                    <a:cubicBezTo>
                      <a:pt x="102" y="25"/>
                      <a:pt x="105" y="24"/>
                      <a:pt x="105" y="27"/>
                    </a:cubicBezTo>
                    <a:cubicBezTo>
                      <a:pt x="105" y="31"/>
                      <a:pt x="101" y="38"/>
                      <a:pt x="104" y="39"/>
                    </a:cubicBezTo>
                    <a:cubicBezTo>
                      <a:pt x="107" y="40"/>
                      <a:pt x="114" y="42"/>
                      <a:pt x="117" y="43"/>
                    </a:cubicBezTo>
                    <a:cubicBezTo>
                      <a:pt x="119" y="45"/>
                      <a:pt x="123" y="49"/>
                      <a:pt x="127" y="49"/>
                    </a:cubicBezTo>
                    <a:cubicBezTo>
                      <a:pt x="130" y="49"/>
                      <a:pt x="137" y="49"/>
                      <a:pt x="138" y="47"/>
                    </a:cubicBezTo>
                    <a:cubicBezTo>
                      <a:pt x="139" y="45"/>
                      <a:pt x="132" y="43"/>
                      <a:pt x="133" y="41"/>
                    </a:cubicBezTo>
                    <a:cubicBezTo>
                      <a:pt x="135" y="38"/>
                      <a:pt x="136" y="37"/>
                      <a:pt x="139" y="36"/>
                    </a:cubicBezTo>
                    <a:cubicBezTo>
                      <a:pt x="142" y="35"/>
                      <a:pt x="147" y="33"/>
                      <a:pt x="150" y="33"/>
                    </a:cubicBezTo>
                    <a:cubicBezTo>
                      <a:pt x="153" y="33"/>
                      <a:pt x="161" y="34"/>
                      <a:pt x="165" y="32"/>
                    </a:cubicBezTo>
                    <a:cubicBezTo>
                      <a:pt x="169" y="30"/>
                      <a:pt x="175" y="25"/>
                      <a:pt x="176" y="17"/>
                    </a:cubicBezTo>
                    <a:cubicBezTo>
                      <a:pt x="177" y="10"/>
                      <a:pt x="179" y="4"/>
                      <a:pt x="181" y="2"/>
                    </a:cubicBezTo>
                    <a:cubicBezTo>
                      <a:pt x="182" y="0"/>
                      <a:pt x="186" y="0"/>
                      <a:pt x="189" y="0"/>
                    </a:cubicBezTo>
                    <a:cubicBezTo>
                      <a:pt x="192" y="0"/>
                      <a:pt x="199" y="0"/>
                      <a:pt x="204" y="0"/>
                    </a:cubicBezTo>
                    <a:cubicBezTo>
                      <a:pt x="206" y="9"/>
                      <a:pt x="210" y="18"/>
                      <a:pt x="213" y="19"/>
                    </a:cubicBezTo>
                    <a:cubicBezTo>
                      <a:pt x="223" y="23"/>
                      <a:pt x="222" y="27"/>
                      <a:pt x="224" y="33"/>
                    </a:cubicBezTo>
                    <a:cubicBezTo>
                      <a:pt x="227" y="39"/>
                      <a:pt x="234" y="47"/>
                      <a:pt x="234" y="47"/>
                    </a:cubicBezTo>
                    <a:cubicBezTo>
                      <a:pt x="234" y="47"/>
                      <a:pt x="250" y="48"/>
                      <a:pt x="246" y="53"/>
                    </a:cubicBezTo>
                    <a:cubicBezTo>
                      <a:pt x="243" y="59"/>
                      <a:pt x="248" y="64"/>
                      <a:pt x="252" y="71"/>
                    </a:cubicBezTo>
                    <a:cubicBezTo>
                      <a:pt x="255" y="75"/>
                      <a:pt x="257" y="76"/>
                      <a:pt x="260" y="77"/>
                    </a:cubicBezTo>
                    <a:cubicBezTo>
                      <a:pt x="263" y="78"/>
                      <a:pt x="266" y="78"/>
                      <a:pt x="270" y="80"/>
                    </a:cubicBezTo>
                    <a:cubicBezTo>
                      <a:pt x="273" y="81"/>
                      <a:pt x="275" y="83"/>
                      <a:pt x="277" y="84"/>
                    </a:cubicBezTo>
                    <a:cubicBezTo>
                      <a:pt x="280" y="87"/>
                      <a:pt x="283" y="90"/>
                      <a:pt x="288" y="93"/>
                    </a:cubicBezTo>
                    <a:cubicBezTo>
                      <a:pt x="295" y="99"/>
                      <a:pt x="318" y="104"/>
                      <a:pt x="316" y="106"/>
                    </a:cubicBezTo>
                    <a:cubicBezTo>
                      <a:pt x="314" y="108"/>
                      <a:pt x="296" y="143"/>
                      <a:pt x="294" y="149"/>
                    </a:cubicBezTo>
                    <a:cubicBezTo>
                      <a:pt x="292" y="154"/>
                      <a:pt x="284" y="152"/>
                      <a:pt x="278" y="154"/>
                    </a:cubicBezTo>
                    <a:cubicBezTo>
                      <a:pt x="273" y="156"/>
                      <a:pt x="260" y="173"/>
                      <a:pt x="254" y="179"/>
                    </a:cubicBezTo>
                    <a:cubicBezTo>
                      <a:pt x="253" y="180"/>
                      <a:pt x="253" y="181"/>
                      <a:pt x="252" y="18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9" name="Freeform 428"/>
            <p:cNvSpPr>
              <a:spLocks/>
            </p:cNvSpPr>
            <p:nvPr/>
          </p:nvSpPr>
          <p:spPr bwMode="auto">
            <a:xfrm>
              <a:off x="1310" y="2761"/>
              <a:ext cx="246" cy="350"/>
            </a:xfrm>
            <a:custGeom>
              <a:avLst/>
              <a:gdLst>
                <a:gd name="T0" fmla="*/ 121 w 132"/>
                <a:gd name="T1" fmla="*/ 24 h 188"/>
                <a:gd name="T2" fmla="*/ 127 w 132"/>
                <a:gd name="T3" fmla="*/ 41 h 188"/>
                <a:gd name="T4" fmla="*/ 104 w 132"/>
                <a:gd name="T5" fmla="*/ 56 h 188"/>
                <a:gd name="T6" fmla="*/ 89 w 132"/>
                <a:gd name="T7" fmla="*/ 95 h 188"/>
                <a:gd name="T8" fmla="*/ 71 w 132"/>
                <a:gd name="T9" fmla="*/ 97 h 188"/>
                <a:gd name="T10" fmla="*/ 77 w 132"/>
                <a:gd name="T11" fmla="*/ 121 h 188"/>
                <a:gd name="T12" fmla="*/ 65 w 132"/>
                <a:gd name="T13" fmla="*/ 134 h 188"/>
                <a:gd name="T14" fmla="*/ 69 w 132"/>
                <a:gd name="T15" fmla="*/ 147 h 188"/>
                <a:gd name="T16" fmla="*/ 67 w 132"/>
                <a:gd name="T17" fmla="*/ 156 h 188"/>
                <a:gd name="T18" fmla="*/ 51 w 132"/>
                <a:gd name="T19" fmla="*/ 166 h 188"/>
                <a:gd name="T20" fmla="*/ 44 w 132"/>
                <a:gd name="T21" fmla="*/ 184 h 188"/>
                <a:gd name="T22" fmla="*/ 40 w 132"/>
                <a:gd name="T23" fmla="*/ 184 h 188"/>
                <a:gd name="T24" fmla="*/ 29 w 132"/>
                <a:gd name="T25" fmla="*/ 187 h 188"/>
                <a:gd name="T26" fmla="*/ 18 w 132"/>
                <a:gd name="T27" fmla="*/ 178 h 188"/>
                <a:gd name="T28" fmla="*/ 7 w 132"/>
                <a:gd name="T29" fmla="*/ 174 h 188"/>
                <a:gd name="T30" fmla="*/ 1 w 132"/>
                <a:gd name="T31" fmla="*/ 174 h 188"/>
                <a:gd name="T32" fmla="*/ 0 w 132"/>
                <a:gd name="T33" fmla="*/ 171 h 188"/>
                <a:gd name="T34" fmla="*/ 7 w 132"/>
                <a:gd name="T35" fmla="*/ 164 h 188"/>
                <a:gd name="T36" fmla="*/ 15 w 132"/>
                <a:gd name="T37" fmla="*/ 148 h 188"/>
                <a:gd name="T38" fmla="*/ 17 w 132"/>
                <a:gd name="T39" fmla="*/ 138 h 188"/>
                <a:gd name="T40" fmla="*/ 21 w 132"/>
                <a:gd name="T41" fmla="*/ 124 h 188"/>
                <a:gd name="T42" fmla="*/ 11 w 132"/>
                <a:gd name="T43" fmla="*/ 122 h 188"/>
                <a:gd name="T44" fmla="*/ 14 w 132"/>
                <a:gd name="T45" fmla="*/ 113 h 188"/>
                <a:gd name="T46" fmla="*/ 6 w 132"/>
                <a:gd name="T47" fmla="*/ 108 h 188"/>
                <a:gd name="T48" fmla="*/ 18 w 132"/>
                <a:gd name="T49" fmla="*/ 91 h 188"/>
                <a:gd name="T50" fmla="*/ 17 w 132"/>
                <a:gd name="T51" fmla="*/ 85 h 188"/>
                <a:gd name="T52" fmla="*/ 28 w 132"/>
                <a:gd name="T53" fmla="*/ 82 h 188"/>
                <a:gd name="T54" fmla="*/ 58 w 132"/>
                <a:gd name="T55" fmla="*/ 35 h 188"/>
                <a:gd name="T56" fmla="*/ 65 w 132"/>
                <a:gd name="T57" fmla="*/ 1 h 188"/>
                <a:gd name="T58" fmla="*/ 83 w 132"/>
                <a:gd name="T59" fmla="*/ 2 h 188"/>
                <a:gd name="T60" fmla="*/ 87 w 132"/>
                <a:gd name="T61" fmla="*/ 12 h 188"/>
                <a:gd name="T62" fmla="*/ 121 w 132"/>
                <a:gd name="T6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88">
                  <a:moveTo>
                    <a:pt x="121" y="24"/>
                  </a:moveTo>
                  <a:cubicBezTo>
                    <a:pt x="121" y="24"/>
                    <a:pt x="132" y="40"/>
                    <a:pt x="127" y="41"/>
                  </a:cubicBezTo>
                  <a:cubicBezTo>
                    <a:pt x="121" y="42"/>
                    <a:pt x="107" y="52"/>
                    <a:pt x="104" y="56"/>
                  </a:cubicBezTo>
                  <a:cubicBezTo>
                    <a:pt x="101" y="60"/>
                    <a:pt x="93" y="91"/>
                    <a:pt x="89" y="95"/>
                  </a:cubicBezTo>
                  <a:cubicBezTo>
                    <a:pt x="86" y="99"/>
                    <a:pt x="74" y="92"/>
                    <a:pt x="71" y="97"/>
                  </a:cubicBezTo>
                  <a:cubicBezTo>
                    <a:pt x="69" y="102"/>
                    <a:pt x="78" y="118"/>
                    <a:pt x="77" y="121"/>
                  </a:cubicBezTo>
                  <a:cubicBezTo>
                    <a:pt x="77" y="124"/>
                    <a:pt x="71" y="127"/>
                    <a:pt x="65" y="134"/>
                  </a:cubicBezTo>
                  <a:cubicBezTo>
                    <a:pt x="60" y="140"/>
                    <a:pt x="70" y="145"/>
                    <a:pt x="69" y="147"/>
                  </a:cubicBezTo>
                  <a:cubicBezTo>
                    <a:pt x="69" y="149"/>
                    <a:pt x="68" y="152"/>
                    <a:pt x="67" y="156"/>
                  </a:cubicBezTo>
                  <a:cubicBezTo>
                    <a:pt x="65" y="160"/>
                    <a:pt x="55" y="162"/>
                    <a:pt x="51" y="166"/>
                  </a:cubicBezTo>
                  <a:cubicBezTo>
                    <a:pt x="49" y="168"/>
                    <a:pt x="46" y="176"/>
                    <a:pt x="44" y="184"/>
                  </a:cubicBezTo>
                  <a:cubicBezTo>
                    <a:pt x="42" y="184"/>
                    <a:pt x="41" y="184"/>
                    <a:pt x="40" y="184"/>
                  </a:cubicBezTo>
                  <a:cubicBezTo>
                    <a:pt x="36" y="184"/>
                    <a:pt x="31" y="188"/>
                    <a:pt x="29" y="187"/>
                  </a:cubicBezTo>
                  <a:cubicBezTo>
                    <a:pt x="26" y="185"/>
                    <a:pt x="28" y="182"/>
                    <a:pt x="18" y="178"/>
                  </a:cubicBezTo>
                  <a:cubicBezTo>
                    <a:pt x="9" y="174"/>
                    <a:pt x="10" y="174"/>
                    <a:pt x="7" y="174"/>
                  </a:cubicBezTo>
                  <a:cubicBezTo>
                    <a:pt x="4" y="174"/>
                    <a:pt x="2" y="174"/>
                    <a:pt x="1" y="174"/>
                  </a:cubicBezTo>
                  <a:cubicBezTo>
                    <a:pt x="0" y="174"/>
                    <a:pt x="0" y="173"/>
                    <a:pt x="0" y="171"/>
                  </a:cubicBezTo>
                  <a:cubicBezTo>
                    <a:pt x="1" y="168"/>
                    <a:pt x="4" y="168"/>
                    <a:pt x="7" y="164"/>
                  </a:cubicBezTo>
                  <a:cubicBezTo>
                    <a:pt x="10" y="161"/>
                    <a:pt x="15" y="150"/>
                    <a:pt x="15" y="148"/>
                  </a:cubicBezTo>
                  <a:cubicBezTo>
                    <a:pt x="16" y="145"/>
                    <a:pt x="15" y="141"/>
                    <a:pt x="17" y="138"/>
                  </a:cubicBezTo>
                  <a:cubicBezTo>
                    <a:pt x="18" y="136"/>
                    <a:pt x="24" y="127"/>
                    <a:pt x="21" y="124"/>
                  </a:cubicBezTo>
                  <a:cubicBezTo>
                    <a:pt x="18" y="120"/>
                    <a:pt x="13" y="124"/>
                    <a:pt x="11" y="122"/>
                  </a:cubicBezTo>
                  <a:cubicBezTo>
                    <a:pt x="9" y="119"/>
                    <a:pt x="15" y="115"/>
                    <a:pt x="14" y="113"/>
                  </a:cubicBezTo>
                  <a:cubicBezTo>
                    <a:pt x="12" y="110"/>
                    <a:pt x="6" y="112"/>
                    <a:pt x="6" y="108"/>
                  </a:cubicBezTo>
                  <a:cubicBezTo>
                    <a:pt x="6" y="104"/>
                    <a:pt x="18" y="93"/>
                    <a:pt x="18" y="91"/>
                  </a:cubicBezTo>
                  <a:cubicBezTo>
                    <a:pt x="18" y="89"/>
                    <a:pt x="16" y="87"/>
                    <a:pt x="17" y="85"/>
                  </a:cubicBezTo>
                  <a:cubicBezTo>
                    <a:pt x="18" y="83"/>
                    <a:pt x="23" y="86"/>
                    <a:pt x="28" y="82"/>
                  </a:cubicBezTo>
                  <a:cubicBezTo>
                    <a:pt x="32" y="77"/>
                    <a:pt x="58" y="40"/>
                    <a:pt x="58" y="35"/>
                  </a:cubicBezTo>
                  <a:cubicBezTo>
                    <a:pt x="59" y="32"/>
                    <a:pt x="63" y="8"/>
                    <a:pt x="65" y="1"/>
                  </a:cubicBezTo>
                  <a:cubicBezTo>
                    <a:pt x="73" y="1"/>
                    <a:pt x="81" y="0"/>
                    <a:pt x="83" y="2"/>
                  </a:cubicBezTo>
                  <a:cubicBezTo>
                    <a:pt x="87" y="4"/>
                    <a:pt x="81" y="10"/>
                    <a:pt x="87" y="12"/>
                  </a:cubicBezTo>
                  <a:cubicBezTo>
                    <a:pt x="92" y="14"/>
                    <a:pt x="121" y="24"/>
                    <a:pt x="121" y="2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accent2"/>
                </a:solidFill>
              </a:endParaRPr>
            </a:p>
          </p:txBody>
        </p:sp>
        <p:grpSp>
          <p:nvGrpSpPr>
            <p:cNvPr id="100" name="Group 429"/>
            <p:cNvGrpSpPr>
              <a:grpSpLocks/>
            </p:cNvGrpSpPr>
            <p:nvPr/>
          </p:nvGrpSpPr>
          <p:grpSpPr bwMode="auto">
            <a:xfrm>
              <a:off x="1392" y="2660"/>
              <a:ext cx="661" cy="569"/>
              <a:chOff x="1392" y="2660"/>
              <a:chExt cx="661" cy="569"/>
            </a:xfrm>
            <a:grpFill/>
          </p:grpSpPr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1392" y="2660"/>
                <a:ext cx="644" cy="569"/>
              </a:xfrm>
              <a:custGeom>
                <a:avLst/>
                <a:gdLst>
                  <a:gd name="T0" fmla="*/ 344 w 345"/>
                  <a:gd name="T1" fmla="*/ 141 h 305"/>
                  <a:gd name="T2" fmla="*/ 337 w 345"/>
                  <a:gd name="T3" fmla="*/ 155 h 305"/>
                  <a:gd name="T4" fmla="*/ 300 w 345"/>
                  <a:gd name="T5" fmla="*/ 171 h 305"/>
                  <a:gd name="T6" fmla="*/ 261 w 345"/>
                  <a:gd name="T7" fmla="*/ 178 h 305"/>
                  <a:gd name="T8" fmla="*/ 256 w 345"/>
                  <a:gd name="T9" fmla="*/ 188 h 305"/>
                  <a:gd name="T10" fmla="*/ 222 w 345"/>
                  <a:gd name="T11" fmla="*/ 218 h 305"/>
                  <a:gd name="T12" fmla="*/ 229 w 345"/>
                  <a:gd name="T13" fmla="*/ 245 h 305"/>
                  <a:gd name="T14" fmla="*/ 219 w 345"/>
                  <a:gd name="T15" fmla="*/ 255 h 305"/>
                  <a:gd name="T16" fmla="*/ 197 w 345"/>
                  <a:gd name="T17" fmla="*/ 271 h 305"/>
                  <a:gd name="T18" fmla="*/ 175 w 345"/>
                  <a:gd name="T19" fmla="*/ 280 h 305"/>
                  <a:gd name="T20" fmla="*/ 144 w 345"/>
                  <a:gd name="T21" fmla="*/ 304 h 305"/>
                  <a:gd name="T22" fmla="*/ 132 w 345"/>
                  <a:gd name="T23" fmla="*/ 298 h 305"/>
                  <a:gd name="T24" fmla="*/ 118 w 345"/>
                  <a:gd name="T25" fmla="*/ 294 h 305"/>
                  <a:gd name="T26" fmla="*/ 69 w 345"/>
                  <a:gd name="T27" fmla="*/ 288 h 305"/>
                  <a:gd name="T28" fmla="*/ 47 w 345"/>
                  <a:gd name="T29" fmla="*/ 295 h 305"/>
                  <a:gd name="T30" fmla="*/ 35 w 345"/>
                  <a:gd name="T31" fmla="*/ 288 h 305"/>
                  <a:gd name="T32" fmla="*/ 24 w 345"/>
                  <a:gd name="T33" fmla="*/ 264 h 305"/>
                  <a:gd name="T34" fmla="*/ 14 w 345"/>
                  <a:gd name="T35" fmla="*/ 242 h 305"/>
                  <a:gd name="T36" fmla="*/ 7 w 345"/>
                  <a:gd name="T37" fmla="*/ 220 h 305"/>
                  <a:gd name="T38" fmla="*/ 25 w 345"/>
                  <a:gd name="T39" fmla="*/ 201 h 305"/>
                  <a:gd name="T40" fmla="*/ 33 w 345"/>
                  <a:gd name="T41" fmla="*/ 175 h 305"/>
                  <a:gd name="T42" fmla="*/ 45 w 345"/>
                  <a:gd name="T43" fmla="*/ 149 h 305"/>
                  <a:gd name="T44" fmla="*/ 83 w 345"/>
                  <a:gd name="T45" fmla="*/ 95 h 305"/>
                  <a:gd name="T46" fmla="*/ 43 w 345"/>
                  <a:gd name="T47" fmla="*/ 66 h 305"/>
                  <a:gd name="T48" fmla="*/ 21 w 345"/>
                  <a:gd name="T49" fmla="*/ 55 h 305"/>
                  <a:gd name="T50" fmla="*/ 30 w 345"/>
                  <a:gd name="T51" fmla="*/ 45 h 305"/>
                  <a:gd name="T52" fmla="*/ 32 w 345"/>
                  <a:gd name="T53" fmla="*/ 32 h 305"/>
                  <a:gd name="T54" fmla="*/ 27 w 345"/>
                  <a:gd name="T55" fmla="*/ 18 h 305"/>
                  <a:gd name="T56" fmla="*/ 27 w 345"/>
                  <a:gd name="T57" fmla="*/ 6 h 305"/>
                  <a:gd name="T58" fmla="*/ 40 w 345"/>
                  <a:gd name="T59" fmla="*/ 6 h 305"/>
                  <a:gd name="T60" fmla="*/ 54 w 345"/>
                  <a:gd name="T61" fmla="*/ 9 h 305"/>
                  <a:gd name="T62" fmla="*/ 69 w 345"/>
                  <a:gd name="T63" fmla="*/ 0 h 305"/>
                  <a:gd name="T64" fmla="*/ 84 w 345"/>
                  <a:gd name="T65" fmla="*/ 15 h 305"/>
                  <a:gd name="T66" fmla="*/ 118 w 345"/>
                  <a:gd name="T67" fmla="*/ 22 h 305"/>
                  <a:gd name="T68" fmla="*/ 158 w 345"/>
                  <a:gd name="T69" fmla="*/ 46 h 305"/>
                  <a:gd name="T70" fmla="*/ 182 w 345"/>
                  <a:gd name="T71" fmla="*/ 60 h 305"/>
                  <a:gd name="T72" fmla="*/ 204 w 345"/>
                  <a:gd name="T73" fmla="*/ 65 h 305"/>
                  <a:gd name="T74" fmla="*/ 225 w 345"/>
                  <a:gd name="T75" fmla="*/ 76 h 305"/>
                  <a:gd name="T76" fmla="*/ 271 w 345"/>
                  <a:gd name="T77" fmla="*/ 109 h 305"/>
                  <a:gd name="T78" fmla="*/ 301 w 345"/>
                  <a:gd name="T79" fmla="*/ 120 h 305"/>
                  <a:gd name="T80" fmla="*/ 338 w 345"/>
                  <a:gd name="T81" fmla="*/ 13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05">
                    <a:moveTo>
                      <a:pt x="340" y="136"/>
                    </a:moveTo>
                    <a:cubicBezTo>
                      <a:pt x="345" y="138"/>
                      <a:pt x="345" y="138"/>
                      <a:pt x="344" y="141"/>
                    </a:cubicBezTo>
                    <a:cubicBezTo>
                      <a:pt x="344" y="143"/>
                      <a:pt x="337" y="141"/>
                      <a:pt x="337" y="144"/>
                    </a:cubicBezTo>
                    <a:cubicBezTo>
                      <a:pt x="337" y="148"/>
                      <a:pt x="342" y="154"/>
                      <a:pt x="337" y="155"/>
                    </a:cubicBezTo>
                    <a:cubicBezTo>
                      <a:pt x="333" y="157"/>
                      <a:pt x="311" y="162"/>
                      <a:pt x="308" y="165"/>
                    </a:cubicBezTo>
                    <a:cubicBezTo>
                      <a:pt x="306" y="168"/>
                      <a:pt x="302" y="171"/>
                      <a:pt x="300" y="171"/>
                    </a:cubicBezTo>
                    <a:cubicBezTo>
                      <a:pt x="297" y="171"/>
                      <a:pt x="274" y="171"/>
                      <a:pt x="271" y="172"/>
                    </a:cubicBezTo>
                    <a:cubicBezTo>
                      <a:pt x="268" y="174"/>
                      <a:pt x="262" y="176"/>
                      <a:pt x="261" y="178"/>
                    </a:cubicBezTo>
                    <a:cubicBezTo>
                      <a:pt x="260" y="179"/>
                      <a:pt x="269" y="181"/>
                      <a:pt x="267" y="183"/>
                    </a:cubicBezTo>
                    <a:cubicBezTo>
                      <a:pt x="266" y="185"/>
                      <a:pt x="258" y="187"/>
                      <a:pt x="256" y="188"/>
                    </a:cubicBezTo>
                    <a:cubicBezTo>
                      <a:pt x="254" y="188"/>
                      <a:pt x="252" y="188"/>
                      <a:pt x="249" y="191"/>
                    </a:cubicBezTo>
                    <a:cubicBezTo>
                      <a:pt x="246" y="195"/>
                      <a:pt x="225" y="211"/>
                      <a:pt x="222" y="218"/>
                    </a:cubicBezTo>
                    <a:cubicBezTo>
                      <a:pt x="219" y="225"/>
                      <a:pt x="220" y="233"/>
                      <a:pt x="221" y="237"/>
                    </a:cubicBezTo>
                    <a:cubicBezTo>
                      <a:pt x="222" y="241"/>
                      <a:pt x="227" y="243"/>
                      <a:pt x="229" y="245"/>
                    </a:cubicBezTo>
                    <a:cubicBezTo>
                      <a:pt x="231" y="246"/>
                      <a:pt x="231" y="248"/>
                      <a:pt x="231" y="250"/>
                    </a:cubicBezTo>
                    <a:cubicBezTo>
                      <a:pt x="231" y="251"/>
                      <a:pt x="224" y="254"/>
                      <a:pt x="219" y="255"/>
                    </a:cubicBezTo>
                    <a:cubicBezTo>
                      <a:pt x="215" y="255"/>
                      <a:pt x="212" y="254"/>
                      <a:pt x="207" y="259"/>
                    </a:cubicBezTo>
                    <a:cubicBezTo>
                      <a:pt x="202" y="263"/>
                      <a:pt x="199" y="266"/>
                      <a:pt x="197" y="271"/>
                    </a:cubicBezTo>
                    <a:cubicBezTo>
                      <a:pt x="194" y="276"/>
                      <a:pt x="196" y="281"/>
                      <a:pt x="194" y="283"/>
                    </a:cubicBezTo>
                    <a:cubicBezTo>
                      <a:pt x="192" y="284"/>
                      <a:pt x="178" y="279"/>
                      <a:pt x="175" y="280"/>
                    </a:cubicBezTo>
                    <a:cubicBezTo>
                      <a:pt x="172" y="281"/>
                      <a:pt x="163" y="284"/>
                      <a:pt x="160" y="287"/>
                    </a:cubicBezTo>
                    <a:cubicBezTo>
                      <a:pt x="158" y="291"/>
                      <a:pt x="149" y="305"/>
                      <a:pt x="144" y="304"/>
                    </a:cubicBezTo>
                    <a:cubicBezTo>
                      <a:pt x="139" y="303"/>
                      <a:pt x="144" y="297"/>
                      <a:pt x="140" y="297"/>
                    </a:cubicBezTo>
                    <a:cubicBezTo>
                      <a:pt x="136" y="297"/>
                      <a:pt x="134" y="295"/>
                      <a:pt x="132" y="298"/>
                    </a:cubicBezTo>
                    <a:cubicBezTo>
                      <a:pt x="129" y="301"/>
                      <a:pt x="123" y="301"/>
                      <a:pt x="122" y="299"/>
                    </a:cubicBezTo>
                    <a:cubicBezTo>
                      <a:pt x="120" y="298"/>
                      <a:pt x="122" y="296"/>
                      <a:pt x="118" y="294"/>
                    </a:cubicBezTo>
                    <a:cubicBezTo>
                      <a:pt x="113" y="292"/>
                      <a:pt x="85" y="283"/>
                      <a:pt x="81" y="284"/>
                    </a:cubicBezTo>
                    <a:cubicBezTo>
                      <a:pt x="78" y="285"/>
                      <a:pt x="72" y="290"/>
                      <a:pt x="69" y="288"/>
                    </a:cubicBezTo>
                    <a:cubicBezTo>
                      <a:pt x="66" y="287"/>
                      <a:pt x="60" y="286"/>
                      <a:pt x="56" y="287"/>
                    </a:cubicBezTo>
                    <a:cubicBezTo>
                      <a:pt x="50" y="288"/>
                      <a:pt x="50" y="295"/>
                      <a:pt x="47" y="295"/>
                    </a:cubicBezTo>
                    <a:cubicBezTo>
                      <a:pt x="44" y="295"/>
                      <a:pt x="40" y="299"/>
                      <a:pt x="38" y="296"/>
                    </a:cubicBezTo>
                    <a:cubicBezTo>
                      <a:pt x="36" y="293"/>
                      <a:pt x="36" y="290"/>
                      <a:pt x="35" y="288"/>
                    </a:cubicBezTo>
                    <a:cubicBezTo>
                      <a:pt x="34" y="285"/>
                      <a:pt x="27" y="290"/>
                      <a:pt x="26" y="285"/>
                    </a:cubicBezTo>
                    <a:cubicBezTo>
                      <a:pt x="26" y="280"/>
                      <a:pt x="24" y="266"/>
                      <a:pt x="24" y="264"/>
                    </a:cubicBezTo>
                    <a:cubicBezTo>
                      <a:pt x="24" y="262"/>
                      <a:pt x="26" y="260"/>
                      <a:pt x="26" y="258"/>
                    </a:cubicBezTo>
                    <a:cubicBezTo>
                      <a:pt x="26" y="256"/>
                      <a:pt x="17" y="244"/>
                      <a:pt x="14" y="242"/>
                    </a:cubicBezTo>
                    <a:cubicBezTo>
                      <a:pt x="12" y="240"/>
                      <a:pt x="5" y="238"/>
                      <a:pt x="0" y="238"/>
                    </a:cubicBezTo>
                    <a:cubicBezTo>
                      <a:pt x="2" y="230"/>
                      <a:pt x="5" y="222"/>
                      <a:pt x="7" y="220"/>
                    </a:cubicBezTo>
                    <a:cubicBezTo>
                      <a:pt x="11" y="216"/>
                      <a:pt x="21" y="214"/>
                      <a:pt x="23" y="210"/>
                    </a:cubicBezTo>
                    <a:cubicBezTo>
                      <a:pt x="24" y="206"/>
                      <a:pt x="25" y="203"/>
                      <a:pt x="25" y="201"/>
                    </a:cubicBezTo>
                    <a:cubicBezTo>
                      <a:pt x="26" y="199"/>
                      <a:pt x="16" y="194"/>
                      <a:pt x="21" y="188"/>
                    </a:cubicBezTo>
                    <a:cubicBezTo>
                      <a:pt x="27" y="181"/>
                      <a:pt x="33" y="178"/>
                      <a:pt x="33" y="175"/>
                    </a:cubicBezTo>
                    <a:cubicBezTo>
                      <a:pt x="34" y="172"/>
                      <a:pt x="25" y="156"/>
                      <a:pt x="27" y="151"/>
                    </a:cubicBezTo>
                    <a:cubicBezTo>
                      <a:pt x="30" y="146"/>
                      <a:pt x="42" y="153"/>
                      <a:pt x="45" y="149"/>
                    </a:cubicBezTo>
                    <a:cubicBezTo>
                      <a:pt x="49" y="145"/>
                      <a:pt x="57" y="114"/>
                      <a:pt x="60" y="110"/>
                    </a:cubicBezTo>
                    <a:cubicBezTo>
                      <a:pt x="63" y="106"/>
                      <a:pt x="77" y="96"/>
                      <a:pt x="83" y="95"/>
                    </a:cubicBezTo>
                    <a:cubicBezTo>
                      <a:pt x="88" y="94"/>
                      <a:pt x="77" y="78"/>
                      <a:pt x="77" y="78"/>
                    </a:cubicBezTo>
                    <a:cubicBezTo>
                      <a:pt x="77" y="78"/>
                      <a:pt x="48" y="68"/>
                      <a:pt x="43" y="66"/>
                    </a:cubicBezTo>
                    <a:cubicBezTo>
                      <a:pt x="37" y="64"/>
                      <a:pt x="43" y="58"/>
                      <a:pt x="39" y="56"/>
                    </a:cubicBezTo>
                    <a:cubicBezTo>
                      <a:pt x="37" y="54"/>
                      <a:pt x="29" y="55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0"/>
                      <a:pt x="29" y="48"/>
                      <a:pt x="30" y="45"/>
                    </a:cubicBezTo>
                    <a:cubicBezTo>
                      <a:pt x="31" y="43"/>
                      <a:pt x="25" y="42"/>
                      <a:pt x="25" y="40"/>
                    </a:cubicBezTo>
                    <a:cubicBezTo>
                      <a:pt x="26" y="37"/>
                      <a:pt x="32" y="37"/>
                      <a:pt x="32" y="32"/>
                    </a:cubicBezTo>
                    <a:cubicBezTo>
                      <a:pt x="32" y="28"/>
                      <a:pt x="24" y="34"/>
                      <a:pt x="24" y="31"/>
                    </a:cubicBezTo>
                    <a:cubicBezTo>
                      <a:pt x="24" y="28"/>
                      <a:pt x="28" y="21"/>
                      <a:pt x="27" y="18"/>
                    </a:cubicBezTo>
                    <a:cubicBezTo>
                      <a:pt x="27" y="16"/>
                      <a:pt x="20" y="19"/>
                      <a:pt x="22" y="15"/>
                    </a:cubicBezTo>
                    <a:cubicBezTo>
                      <a:pt x="24" y="12"/>
                      <a:pt x="25" y="7"/>
                      <a:pt x="27" y="6"/>
                    </a:cubicBezTo>
                    <a:cubicBezTo>
                      <a:pt x="30" y="5"/>
                      <a:pt x="31" y="10"/>
                      <a:pt x="33" y="9"/>
                    </a:cubicBezTo>
                    <a:cubicBezTo>
                      <a:pt x="36" y="9"/>
                      <a:pt x="39" y="6"/>
                      <a:pt x="40" y="6"/>
                    </a:cubicBezTo>
                    <a:cubicBezTo>
                      <a:pt x="40" y="6"/>
                      <a:pt x="44" y="9"/>
                      <a:pt x="47" y="9"/>
                    </a:cubicBezTo>
                    <a:cubicBezTo>
                      <a:pt x="50" y="9"/>
                      <a:pt x="54" y="10"/>
                      <a:pt x="54" y="9"/>
                    </a:cubicBezTo>
                    <a:cubicBezTo>
                      <a:pt x="55" y="8"/>
                      <a:pt x="52" y="3"/>
                      <a:pt x="55" y="2"/>
                    </a:cubicBezTo>
                    <a:cubicBezTo>
                      <a:pt x="58" y="1"/>
                      <a:pt x="64" y="0"/>
                      <a:pt x="69" y="0"/>
                    </a:cubicBezTo>
                    <a:cubicBezTo>
                      <a:pt x="74" y="0"/>
                      <a:pt x="79" y="7"/>
                      <a:pt x="80" y="8"/>
                    </a:cubicBezTo>
                    <a:cubicBezTo>
                      <a:pt x="82" y="10"/>
                      <a:pt x="82" y="15"/>
                      <a:pt x="84" y="15"/>
                    </a:cubicBezTo>
                    <a:cubicBezTo>
                      <a:pt x="86" y="15"/>
                      <a:pt x="108" y="24"/>
                      <a:pt x="110" y="24"/>
                    </a:cubicBezTo>
                    <a:cubicBezTo>
                      <a:pt x="113" y="24"/>
                      <a:pt x="115" y="21"/>
                      <a:pt x="118" y="22"/>
                    </a:cubicBezTo>
                    <a:cubicBezTo>
                      <a:pt x="121" y="23"/>
                      <a:pt x="119" y="28"/>
                      <a:pt x="121" y="29"/>
                    </a:cubicBezTo>
                    <a:cubicBezTo>
                      <a:pt x="124" y="29"/>
                      <a:pt x="150" y="46"/>
                      <a:pt x="158" y="46"/>
                    </a:cubicBezTo>
                    <a:cubicBezTo>
                      <a:pt x="167" y="46"/>
                      <a:pt x="171" y="46"/>
                      <a:pt x="174" y="48"/>
                    </a:cubicBezTo>
                    <a:cubicBezTo>
                      <a:pt x="177" y="49"/>
                      <a:pt x="180" y="59"/>
                      <a:pt x="182" y="60"/>
                    </a:cubicBezTo>
                    <a:cubicBezTo>
                      <a:pt x="185" y="60"/>
                      <a:pt x="188" y="55"/>
                      <a:pt x="190" y="56"/>
                    </a:cubicBezTo>
                    <a:cubicBezTo>
                      <a:pt x="193" y="56"/>
                      <a:pt x="201" y="64"/>
                      <a:pt x="204" y="65"/>
                    </a:cubicBezTo>
                    <a:cubicBezTo>
                      <a:pt x="207" y="67"/>
                      <a:pt x="216" y="68"/>
                      <a:pt x="221" y="67"/>
                    </a:cubicBezTo>
                    <a:cubicBezTo>
                      <a:pt x="223" y="71"/>
                      <a:pt x="225" y="75"/>
                      <a:pt x="225" y="76"/>
                    </a:cubicBezTo>
                    <a:cubicBezTo>
                      <a:pt x="227" y="78"/>
                      <a:pt x="245" y="97"/>
                      <a:pt x="253" y="101"/>
                    </a:cubicBezTo>
                    <a:cubicBezTo>
                      <a:pt x="261" y="105"/>
                      <a:pt x="265" y="108"/>
                      <a:pt x="271" y="109"/>
                    </a:cubicBezTo>
                    <a:cubicBezTo>
                      <a:pt x="276" y="110"/>
                      <a:pt x="279" y="101"/>
                      <a:pt x="282" y="103"/>
                    </a:cubicBezTo>
                    <a:cubicBezTo>
                      <a:pt x="285" y="105"/>
                      <a:pt x="296" y="114"/>
                      <a:pt x="301" y="120"/>
                    </a:cubicBezTo>
                    <a:cubicBezTo>
                      <a:pt x="307" y="125"/>
                      <a:pt x="319" y="132"/>
                      <a:pt x="323" y="132"/>
                    </a:cubicBezTo>
                    <a:cubicBezTo>
                      <a:pt x="325" y="133"/>
                      <a:pt x="331" y="133"/>
                      <a:pt x="338" y="133"/>
                    </a:cubicBezTo>
                    <a:cubicBezTo>
                      <a:pt x="338" y="134"/>
                      <a:pt x="339" y="135"/>
                      <a:pt x="340" y="13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1935" y="3072"/>
                <a:ext cx="69" cy="58"/>
              </a:xfrm>
              <a:custGeom>
                <a:avLst/>
                <a:gdLst>
                  <a:gd name="T0" fmla="*/ 30 w 37"/>
                  <a:gd name="T1" fmla="*/ 10 h 31"/>
                  <a:gd name="T2" fmla="*/ 37 w 37"/>
                  <a:gd name="T3" fmla="*/ 14 h 31"/>
                  <a:gd name="T4" fmla="*/ 29 w 37"/>
                  <a:gd name="T5" fmla="*/ 27 h 31"/>
                  <a:gd name="T6" fmla="*/ 18 w 37"/>
                  <a:gd name="T7" fmla="*/ 27 h 31"/>
                  <a:gd name="T8" fmla="*/ 16 w 37"/>
                  <a:gd name="T9" fmla="*/ 17 h 31"/>
                  <a:gd name="T10" fmla="*/ 7 w 37"/>
                  <a:gd name="T11" fmla="*/ 19 h 31"/>
                  <a:gd name="T12" fmla="*/ 1 w 37"/>
                  <a:gd name="T13" fmla="*/ 11 h 31"/>
                  <a:gd name="T14" fmla="*/ 19 w 37"/>
                  <a:gd name="T15" fmla="*/ 5 h 31"/>
                  <a:gd name="T16" fmla="*/ 30 w 37"/>
                  <a:gd name="T17" fmla="*/ 3 h 31"/>
                  <a:gd name="T18" fmla="*/ 30 w 37"/>
                  <a:gd name="T1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1">
                    <a:moveTo>
                      <a:pt x="30" y="10"/>
                    </a:moveTo>
                    <a:cubicBezTo>
                      <a:pt x="34" y="11"/>
                      <a:pt x="37" y="8"/>
                      <a:pt x="37" y="14"/>
                    </a:cubicBezTo>
                    <a:cubicBezTo>
                      <a:pt x="37" y="20"/>
                      <a:pt x="29" y="27"/>
                      <a:pt x="29" y="27"/>
                    </a:cubicBezTo>
                    <a:cubicBezTo>
                      <a:pt x="26" y="29"/>
                      <a:pt x="20" y="31"/>
                      <a:pt x="18" y="27"/>
                    </a:cubicBezTo>
                    <a:cubicBezTo>
                      <a:pt x="16" y="24"/>
                      <a:pt x="18" y="19"/>
                      <a:pt x="16" y="17"/>
                    </a:cubicBezTo>
                    <a:cubicBezTo>
                      <a:pt x="14" y="15"/>
                      <a:pt x="10" y="20"/>
                      <a:pt x="7" y="19"/>
                    </a:cubicBezTo>
                    <a:cubicBezTo>
                      <a:pt x="4" y="19"/>
                      <a:pt x="0" y="13"/>
                      <a:pt x="1" y="11"/>
                    </a:cubicBezTo>
                    <a:cubicBezTo>
                      <a:pt x="2" y="9"/>
                      <a:pt x="15" y="6"/>
                      <a:pt x="19" y="5"/>
                    </a:cubicBezTo>
                    <a:cubicBezTo>
                      <a:pt x="23" y="3"/>
                      <a:pt x="30" y="0"/>
                      <a:pt x="30" y="3"/>
                    </a:cubicBezTo>
                    <a:cubicBezTo>
                      <a:pt x="31" y="5"/>
                      <a:pt x="26" y="9"/>
                      <a:pt x="30" y="1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1872" y="3115"/>
                <a:ext cx="28" cy="24"/>
              </a:xfrm>
              <a:custGeom>
                <a:avLst/>
                <a:gdLst>
                  <a:gd name="T0" fmla="*/ 8 w 15"/>
                  <a:gd name="T1" fmla="*/ 0 h 13"/>
                  <a:gd name="T2" fmla="*/ 14 w 15"/>
                  <a:gd name="T3" fmla="*/ 1 h 13"/>
                  <a:gd name="T4" fmla="*/ 14 w 15"/>
                  <a:gd name="T5" fmla="*/ 6 h 13"/>
                  <a:gd name="T6" fmla="*/ 8 w 15"/>
                  <a:gd name="T7" fmla="*/ 10 h 13"/>
                  <a:gd name="T8" fmla="*/ 6 w 15"/>
                  <a:gd name="T9" fmla="*/ 13 h 13"/>
                  <a:gd name="T10" fmla="*/ 2 w 15"/>
                  <a:gd name="T11" fmla="*/ 9 h 13"/>
                  <a:gd name="T12" fmla="*/ 1 w 15"/>
                  <a:gd name="T13" fmla="*/ 5 h 13"/>
                  <a:gd name="T14" fmla="*/ 5 w 15"/>
                  <a:gd name="T15" fmla="*/ 4 h 13"/>
                  <a:gd name="T16" fmla="*/ 8 w 15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10" y="0"/>
                      <a:pt x="13" y="0"/>
                      <a:pt x="14" y="1"/>
                    </a:cubicBezTo>
                    <a:cubicBezTo>
                      <a:pt x="15" y="2"/>
                      <a:pt x="15" y="5"/>
                      <a:pt x="14" y="6"/>
                    </a:cubicBezTo>
                    <a:cubicBezTo>
                      <a:pt x="13" y="7"/>
                      <a:pt x="9" y="9"/>
                      <a:pt x="8" y="10"/>
                    </a:cubicBezTo>
                    <a:cubicBezTo>
                      <a:pt x="8" y="11"/>
                      <a:pt x="8" y="13"/>
                      <a:pt x="6" y="13"/>
                    </a:cubicBezTo>
                    <a:cubicBezTo>
                      <a:pt x="5" y="13"/>
                      <a:pt x="4" y="10"/>
                      <a:pt x="2" y="9"/>
                    </a:cubicBezTo>
                    <a:cubicBezTo>
                      <a:pt x="0" y="9"/>
                      <a:pt x="0" y="7"/>
                      <a:pt x="1" y="5"/>
                    </a:cubicBezTo>
                    <a:cubicBezTo>
                      <a:pt x="1" y="3"/>
                      <a:pt x="4" y="5"/>
                      <a:pt x="5" y="4"/>
                    </a:cubicBezTo>
                    <a:cubicBezTo>
                      <a:pt x="6" y="4"/>
                      <a:pt x="6" y="0"/>
                      <a:pt x="8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2021" y="3078"/>
                <a:ext cx="32" cy="28"/>
              </a:xfrm>
              <a:custGeom>
                <a:avLst/>
                <a:gdLst>
                  <a:gd name="T0" fmla="*/ 3 w 17"/>
                  <a:gd name="T1" fmla="*/ 1 h 15"/>
                  <a:gd name="T2" fmla="*/ 10 w 17"/>
                  <a:gd name="T3" fmla="*/ 1 h 15"/>
                  <a:gd name="T4" fmla="*/ 16 w 17"/>
                  <a:gd name="T5" fmla="*/ 7 h 15"/>
                  <a:gd name="T6" fmla="*/ 15 w 17"/>
                  <a:gd name="T7" fmla="*/ 14 h 15"/>
                  <a:gd name="T8" fmla="*/ 7 w 17"/>
                  <a:gd name="T9" fmla="*/ 9 h 15"/>
                  <a:gd name="T10" fmla="*/ 1 w 17"/>
                  <a:gd name="T11" fmla="*/ 8 h 15"/>
                  <a:gd name="T12" fmla="*/ 1 w 17"/>
                  <a:gd name="T13" fmla="*/ 2 h 15"/>
                  <a:gd name="T14" fmla="*/ 3 w 1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3" y="1"/>
                    </a:moveTo>
                    <a:cubicBezTo>
                      <a:pt x="4" y="1"/>
                      <a:pt x="8" y="0"/>
                      <a:pt x="10" y="1"/>
                    </a:cubicBezTo>
                    <a:cubicBezTo>
                      <a:pt x="11" y="1"/>
                      <a:pt x="16" y="4"/>
                      <a:pt x="16" y="7"/>
                    </a:cubicBezTo>
                    <a:cubicBezTo>
                      <a:pt x="17" y="11"/>
                      <a:pt x="17" y="15"/>
                      <a:pt x="15" y="14"/>
                    </a:cubicBezTo>
                    <a:cubicBezTo>
                      <a:pt x="12" y="14"/>
                      <a:pt x="9" y="9"/>
                      <a:pt x="7" y="9"/>
                    </a:cubicBezTo>
                    <a:cubicBezTo>
                      <a:pt x="5" y="8"/>
                      <a:pt x="1" y="8"/>
                      <a:pt x="1" y="8"/>
                    </a:cubicBezTo>
                    <a:cubicBezTo>
                      <a:pt x="0" y="8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441"/>
            <p:cNvGrpSpPr>
              <a:grpSpLocks/>
            </p:cNvGrpSpPr>
            <p:nvPr/>
          </p:nvGrpSpPr>
          <p:grpSpPr bwMode="auto">
            <a:xfrm>
              <a:off x="2885" y="3031"/>
              <a:ext cx="410" cy="485"/>
              <a:chOff x="2885" y="3031"/>
              <a:chExt cx="410" cy="485"/>
            </a:xfrm>
            <a:grpFill/>
          </p:grpSpPr>
          <p:sp>
            <p:nvSpPr>
              <p:cNvPr id="102" name="Freeform 442"/>
              <p:cNvSpPr>
                <a:spLocks/>
              </p:cNvSpPr>
              <p:nvPr/>
            </p:nvSpPr>
            <p:spPr bwMode="auto">
              <a:xfrm>
                <a:off x="3235" y="3305"/>
                <a:ext cx="32" cy="17"/>
              </a:xfrm>
              <a:custGeom>
                <a:avLst/>
                <a:gdLst>
                  <a:gd name="T0" fmla="*/ 16 w 17"/>
                  <a:gd name="T1" fmla="*/ 3 h 9"/>
                  <a:gd name="T2" fmla="*/ 12 w 17"/>
                  <a:gd name="T3" fmla="*/ 8 h 9"/>
                  <a:gd name="T4" fmla="*/ 7 w 17"/>
                  <a:gd name="T5" fmla="*/ 7 h 9"/>
                  <a:gd name="T6" fmla="*/ 2 w 17"/>
                  <a:gd name="T7" fmla="*/ 8 h 9"/>
                  <a:gd name="T8" fmla="*/ 2 w 17"/>
                  <a:gd name="T9" fmla="*/ 4 h 9"/>
                  <a:gd name="T10" fmla="*/ 8 w 17"/>
                  <a:gd name="T11" fmla="*/ 0 h 9"/>
                  <a:gd name="T12" fmla="*/ 12 w 17"/>
                  <a:gd name="T13" fmla="*/ 2 h 9"/>
                  <a:gd name="T14" fmla="*/ 16 w 1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3"/>
                    </a:moveTo>
                    <a:cubicBezTo>
                      <a:pt x="17" y="4"/>
                      <a:pt x="14" y="7"/>
                      <a:pt x="12" y="8"/>
                    </a:cubicBezTo>
                    <a:cubicBezTo>
                      <a:pt x="11" y="9"/>
                      <a:pt x="8" y="7"/>
                      <a:pt x="7" y="7"/>
                    </a:cubicBezTo>
                    <a:cubicBezTo>
                      <a:pt x="5" y="6"/>
                      <a:pt x="3" y="8"/>
                      <a:pt x="2" y="8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9" y="1"/>
                      <a:pt x="10" y="1"/>
                      <a:pt x="12" y="2"/>
                    </a:cubicBezTo>
                    <a:cubicBezTo>
                      <a:pt x="13" y="3"/>
                      <a:pt x="14" y="1"/>
                      <a:pt x="16" y="3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43"/>
              <p:cNvSpPr>
                <a:spLocks/>
              </p:cNvSpPr>
              <p:nvPr/>
            </p:nvSpPr>
            <p:spPr bwMode="auto">
              <a:xfrm>
                <a:off x="3077" y="3462"/>
                <a:ext cx="170" cy="54"/>
              </a:xfrm>
              <a:custGeom>
                <a:avLst/>
                <a:gdLst>
                  <a:gd name="T0" fmla="*/ 87 w 91"/>
                  <a:gd name="T1" fmla="*/ 9 h 29"/>
                  <a:gd name="T2" fmla="*/ 87 w 91"/>
                  <a:gd name="T3" fmla="*/ 18 h 29"/>
                  <a:gd name="T4" fmla="*/ 83 w 91"/>
                  <a:gd name="T5" fmla="*/ 23 h 29"/>
                  <a:gd name="T6" fmla="*/ 59 w 91"/>
                  <a:gd name="T7" fmla="*/ 26 h 29"/>
                  <a:gd name="T8" fmla="*/ 39 w 91"/>
                  <a:gd name="T9" fmla="*/ 29 h 29"/>
                  <a:gd name="T10" fmla="*/ 37 w 91"/>
                  <a:gd name="T11" fmla="*/ 22 h 29"/>
                  <a:gd name="T12" fmla="*/ 22 w 91"/>
                  <a:gd name="T13" fmla="*/ 19 h 29"/>
                  <a:gd name="T14" fmla="*/ 2 w 91"/>
                  <a:gd name="T15" fmla="*/ 17 h 29"/>
                  <a:gd name="T16" fmla="*/ 3 w 91"/>
                  <a:gd name="T17" fmla="*/ 3 h 29"/>
                  <a:gd name="T18" fmla="*/ 12 w 91"/>
                  <a:gd name="T19" fmla="*/ 7 h 29"/>
                  <a:gd name="T20" fmla="*/ 35 w 91"/>
                  <a:gd name="T21" fmla="*/ 10 h 29"/>
                  <a:gd name="T22" fmla="*/ 53 w 91"/>
                  <a:gd name="T23" fmla="*/ 9 h 29"/>
                  <a:gd name="T24" fmla="*/ 67 w 91"/>
                  <a:gd name="T25" fmla="*/ 10 h 29"/>
                  <a:gd name="T26" fmla="*/ 69 w 91"/>
                  <a:gd name="T27" fmla="*/ 17 h 29"/>
                  <a:gd name="T28" fmla="*/ 87 w 91"/>
                  <a:gd name="T2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29">
                    <a:moveTo>
                      <a:pt x="87" y="9"/>
                    </a:moveTo>
                    <a:cubicBezTo>
                      <a:pt x="91" y="9"/>
                      <a:pt x="89" y="15"/>
                      <a:pt x="87" y="18"/>
                    </a:cubicBezTo>
                    <a:cubicBezTo>
                      <a:pt x="85" y="21"/>
                      <a:pt x="85" y="23"/>
                      <a:pt x="83" y="23"/>
                    </a:cubicBezTo>
                    <a:cubicBezTo>
                      <a:pt x="80" y="23"/>
                      <a:pt x="63" y="25"/>
                      <a:pt x="59" y="26"/>
                    </a:cubicBezTo>
                    <a:cubicBezTo>
                      <a:pt x="55" y="28"/>
                      <a:pt x="41" y="29"/>
                      <a:pt x="39" y="29"/>
                    </a:cubicBezTo>
                    <a:cubicBezTo>
                      <a:pt x="37" y="28"/>
                      <a:pt x="41" y="23"/>
                      <a:pt x="37" y="22"/>
                    </a:cubicBezTo>
                    <a:cubicBezTo>
                      <a:pt x="33" y="21"/>
                      <a:pt x="22" y="19"/>
                      <a:pt x="22" y="19"/>
                    </a:cubicBezTo>
                    <a:cubicBezTo>
                      <a:pt x="17" y="19"/>
                      <a:pt x="4" y="20"/>
                      <a:pt x="2" y="17"/>
                    </a:cubicBezTo>
                    <a:cubicBezTo>
                      <a:pt x="0" y="14"/>
                      <a:pt x="1" y="7"/>
                      <a:pt x="3" y="3"/>
                    </a:cubicBezTo>
                    <a:cubicBezTo>
                      <a:pt x="5" y="0"/>
                      <a:pt x="9" y="7"/>
                      <a:pt x="12" y="7"/>
                    </a:cubicBezTo>
                    <a:cubicBezTo>
                      <a:pt x="15" y="7"/>
                      <a:pt x="31" y="11"/>
                      <a:pt x="35" y="10"/>
                    </a:cubicBezTo>
                    <a:cubicBezTo>
                      <a:pt x="41" y="10"/>
                      <a:pt x="50" y="9"/>
                      <a:pt x="53" y="9"/>
                    </a:cubicBezTo>
                    <a:cubicBezTo>
                      <a:pt x="56" y="9"/>
                      <a:pt x="64" y="10"/>
                      <a:pt x="67" y="10"/>
                    </a:cubicBezTo>
                    <a:cubicBezTo>
                      <a:pt x="69" y="10"/>
                      <a:pt x="66" y="18"/>
                      <a:pt x="69" y="17"/>
                    </a:cubicBezTo>
                    <a:cubicBezTo>
                      <a:pt x="73" y="16"/>
                      <a:pt x="84" y="9"/>
                      <a:pt x="87" y="9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44"/>
              <p:cNvSpPr>
                <a:spLocks/>
              </p:cNvSpPr>
              <p:nvPr/>
            </p:nvSpPr>
            <p:spPr bwMode="auto">
              <a:xfrm>
                <a:off x="3191" y="3208"/>
                <a:ext cx="43" cy="27"/>
              </a:xfrm>
              <a:custGeom>
                <a:avLst/>
                <a:gdLst>
                  <a:gd name="T0" fmla="*/ 22 w 23"/>
                  <a:gd name="T1" fmla="*/ 6 h 14"/>
                  <a:gd name="T2" fmla="*/ 20 w 23"/>
                  <a:gd name="T3" fmla="*/ 13 h 14"/>
                  <a:gd name="T4" fmla="*/ 6 w 23"/>
                  <a:gd name="T5" fmla="*/ 9 h 14"/>
                  <a:gd name="T6" fmla="*/ 0 w 23"/>
                  <a:gd name="T7" fmla="*/ 3 h 14"/>
                  <a:gd name="T8" fmla="*/ 8 w 23"/>
                  <a:gd name="T9" fmla="*/ 0 h 14"/>
                  <a:gd name="T10" fmla="*/ 15 w 23"/>
                  <a:gd name="T11" fmla="*/ 1 h 14"/>
                  <a:gd name="T12" fmla="*/ 22 w 23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6"/>
                    </a:moveTo>
                    <a:cubicBezTo>
                      <a:pt x="23" y="9"/>
                      <a:pt x="22" y="11"/>
                      <a:pt x="20" y="13"/>
                    </a:cubicBezTo>
                    <a:cubicBezTo>
                      <a:pt x="18" y="14"/>
                      <a:pt x="9" y="10"/>
                      <a:pt x="6" y="9"/>
                    </a:cubicBezTo>
                    <a:cubicBezTo>
                      <a:pt x="3" y="9"/>
                      <a:pt x="0" y="6"/>
                      <a:pt x="0" y="3"/>
                    </a:cubicBezTo>
                    <a:cubicBezTo>
                      <a:pt x="0" y="1"/>
                      <a:pt x="8" y="0"/>
                      <a:pt x="8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45"/>
              <p:cNvSpPr>
                <a:spLocks/>
              </p:cNvSpPr>
              <p:nvPr/>
            </p:nvSpPr>
            <p:spPr bwMode="auto">
              <a:xfrm>
                <a:off x="2885" y="3031"/>
                <a:ext cx="339" cy="392"/>
              </a:xfrm>
              <a:custGeom>
                <a:avLst/>
                <a:gdLst>
                  <a:gd name="T0" fmla="*/ 176 w 182"/>
                  <a:gd name="T1" fmla="*/ 33 h 210"/>
                  <a:gd name="T2" fmla="*/ 156 w 182"/>
                  <a:gd name="T3" fmla="*/ 38 h 210"/>
                  <a:gd name="T4" fmla="*/ 113 w 182"/>
                  <a:gd name="T5" fmla="*/ 44 h 210"/>
                  <a:gd name="T6" fmla="*/ 125 w 182"/>
                  <a:gd name="T7" fmla="*/ 65 h 210"/>
                  <a:gd name="T8" fmla="*/ 107 w 182"/>
                  <a:gd name="T9" fmla="*/ 61 h 210"/>
                  <a:gd name="T10" fmla="*/ 111 w 182"/>
                  <a:gd name="T11" fmla="*/ 78 h 210"/>
                  <a:gd name="T12" fmla="*/ 94 w 182"/>
                  <a:gd name="T13" fmla="*/ 65 h 210"/>
                  <a:gd name="T14" fmla="*/ 103 w 182"/>
                  <a:gd name="T15" fmla="*/ 81 h 210"/>
                  <a:gd name="T16" fmla="*/ 87 w 182"/>
                  <a:gd name="T17" fmla="*/ 65 h 210"/>
                  <a:gd name="T18" fmla="*/ 83 w 182"/>
                  <a:gd name="T19" fmla="*/ 55 h 210"/>
                  <a:gd name="T20" fmla="*/ 70 w 182"/>
                  <a:gd name="T21" fmla="*/ 57 h 210"/>
                  <a:gd name="T22" fmla="*/ 72 w 182"/>
                  <a:gd name="T23" fmla="*/ 75 h 210"/>
                  <a:gd name="T24" fmla="*/ 93 w 182"/>
                  <a:gd name="T25" fmla="*/ 103 h 210"/>
                  <a:gd name="T26" fmla="*/ 83 w 182"/>
                  <a:gd name="T27" fmla="*/ 100 h 210"/>
                  <a:gd name="T28" fmla="*/ 84 w 182"/>
                  <a:gd name="T29" fmla="*/ 109 h 210"/>
                  <a:gd name="T30" fmla="*/ 72 w 182"/>
                  <a:gd name="T31" fmla="*/ 117 h 210"/>
                  <a:gd name="T32" fmla="*/ 93 w 182"/>
                  <a:gd name="T33" fmla="*/ 128 h 210"/>
                  <a:gd name="T34" fmla="*/ 101 w 182"/>
                  <a:gd name="T35" fmla="*/ 125 h 210"/>
                  <a:gd name="T36" fmla="*/ 86 w 182"/>
                  <a:gd name="T37" fmla="*/ 116 h 210"/>
                  <a:gd name="T38" fmla="*/ 96 w 182"/>
                  <a:gd name="T39" fmla="*/ 113 h 210"/>
                  <a:gd name="T40" fmla="*/ 116 w 182"/>
                  <a:gd name="T41" fmla="*/ 121 h 210"/>
                  <a:gd name="T42" fmla="*/ 122 w 182"/>
                  <a:gd name="T43" fmla="*/ 128 h 210"/>
                  <a:gd name="T44" fmla="*/ 127 w 182"/>
                  <a:gd name="T45" fmla="*/ 139 h 210"/>
                  <a:gd name="T46" fmla="*/ 131 w 182"/>
                  <a:gd name="T47" fmla="*/ 148 h 210"/>
                  <a:gd name="T48" fmla="*/ 117 w 182"/>
                  <a:gd name="T49" fmla="*/ 137 h 210"/>
                  <a:gd name="T50" fmla="*/ 107 w 182"/>
                  <a:gd name="T51" fmla="*/ 133 h 210"/>
                  <a:gd name="T52" fmla="*/ 113 w 182"/>
                  <a:gd name="T53" fmla="*/ 143 h 210"/>
                  <a:gd name="T54" fmla="*/ 116 w 182"/>
                  <a:gd name="T55" fmla="*/ 156 h 210"/>
                  <a:gd name="T56" fmla="*/ 109 w 182"/>
                  <a:gd name="T57" fmla="*/ 157 h 210"/>
                  <a:gd name="T58" fmla="*/ 89 w 182"/>
                  <a:gd name="T59" fmla="*/ 152 h 210"/>
                  <a:gd name="T60" fmla="*/ 94 w 182"/>
                  <a:gd name="T61" fmla="*/ 163 h 210"/>
                  <a:gd name="T62" fmla="*/ 96 w 182"/>
                  <a:gd name="T63" fmla="*/ 172 h 210"/>
                  <a:gd name="T64" fmla="*/ 80 w 182"/>
                  <a:gd name="T65" fmla="*/ 164 h 210"/>
                  <a:gd name="T66" fmla="*/ 88 w 182"/>
                  <a:gd name="T67" fmla="*/ 197 h 210"/>
                  <a:gd name="T68" fmla="*/ 86 w 182"/>
                  <a:gd name="T69" fmla="*/ 206 h 210"/>
                  <a:gd name="T70" fmla="*/ 74 w 182"/>
                  <a:gd name="T71" fmla="*/ 195 h 210"/>
                  <a:gd name="T72" fmla="*/ 67 w 182"/>
                  <a:gd name="T73" fmla="*/ 205 h 210"/>
                  <a:gd name="T74" fmla="*/ 60 w 182"/>
                  <a:gd name="T75" fmla="*/ 186 h 210"/>
                  <a:gd name="T76" fmla="*/ 55 w 182"/>
                  <a:gd name="T77" fmla="*/ 197 h 210"/>
                  <a:gd name="T78" fmla="*/ 46 w 182"/>
                  <a:gd name="T79" fmla="*/ 187 h 210"/>
                  <a:gd name="T80" fmla="*/ 47 w 182"/>
                  <a:gd name="T81" fmla="*/ 174 h 210"/>
                  <a:gd name="T82" fmla="*/ 30 w 182"/>
                  <a:gd name="T83" fmla="*/ 154 h 210"/>
                  <a:gd name="T84" fmla="*/ 36 w 182"/>
                  <a:gd name="T85" fmla="*/ 149 h 210"/>
                  <a:gd name="T86" fmla="*/ 44 w 182"/>
                  <a:gd name="T87" fmla="*/ 143 h 210"/>
                  <a:gd name="T88" fmla="*/ 62 w 182"/>
                  <a:gd name="T89" fmla="*/ 143 h 210"/>
                  <a:gd name="T90" fmla="*/ 82 w 182"/>
                  <a:gd name="T91" fmla="*/ 149 h 210"/>
                  <a:gd name="T92" fmla="*/ 79 w 182"/>
                  <a:gd name="T93" fmla="*/ 139 h 210"/>
                  <a:gd name="T94" fmla="*/ 50 w 182"/>
                  <a:gd name="T95" fmla="*/ 134 h 210"/>
                  <a:gd name="T96" fmla="*/ 24 w 182"/>
                  <a:gd name="T97" fmla="*/ 122 h 210"/>
                  <a:gd name="T98" fmla="*/ 13 w 182"/>
                  <a:gd name="T99" fmla="*/ 128 h 210"/>
                  <a:gd name="T100" fmla="*/ 17 w 182"/>
                  <a:gd name="T101" fmla="*/ 110 h 210"/>
                  <a:gd name="T102" fmla="*/ 2 w 182"/>
                  <a:gd name="T103" fmla="*/ 90 h 210"/>
                  <a:gd name="T104" fmla="*/ 9 w 182"/>
                  <a:gd name="T105" fmla="*/ 77 h 210"/>
                  <a:gd name="T106" fmla="*/ 24 w 182"/>
                  <a:gd name="T107" fmla="*/ 46 h 210"/>
                  <a:gd name="T108" fmla="*/ 57 w 182"/>
                  <a:gd name="T109" fmla="*/ 33 h 210"/>
                  <a:gd name="T110" fmla="*/ 80 w 182"/>
                  <a:gd name="T111" fmla="*/ 29 h 210"/>
                  <a:gd name="T112" fmla="*/ 146 w 182"/>
                  <a:gd name="T113" fmla="*/ 22 h 210"/>
                  <a:gd name="T114" fmla="*/ 173 w 182"/>
                  <a:gd name="T1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0">
                    <a:moveTo>
                      <a:pt x="182" y="17"/>
                    </a:moveTo>
                    <a:cubicBezTo>
                      <a:pt x="182" y="25"/>
                      <a:pt x="178" y="31"/>
                      <a:pt x="176" y="33"/>
                    </a:cubicBezTo>
                    <a:cubicBezTo>
                      <a:pt x="174" y="35"/>
                      <a:pt x="171" y="39"/>
                      <a:pt x="168" y="43"/>
                    </a:cubicBezTo>
                    <a:cubicBezTo>
                      <a:pt x="165" y="40"/>
                      <a:pt x="161" y="38"/>
                      <a:pt x="156" y="38"/>
                    </a:cubicBezTo>
                    <a:cubicBezTo>
                      <a:pt x="150" y="38"/>
                      <a:pt x="142" y="35"/>
                      <a:pt x="138" y="37"/>
                    </a:cubicBezTo>
                    <a:cubicBezTo>
                      <a:pt x="133" y="40"/>
                      <a:pt x="119" y="45"/>
                      <a:pt x="113" y="44"/>
                    </a:cubicBezTo>
                    <a:cubicBezTo>
                      <a:pt x="108" y="44"/>
                      <a:pt x="102" y="44"/>
                      <a:pt x="102" y="47"/>
                    </a:cubicBezTo>
                    <a:cubicBezTo>
                      <a:pt x="102" y="51"/>
                      <a:pt x="126" y="62"/>
                      <a:pt x="125" y="65"/>
                    </a:cubicBezTo>
                    <a:cubicBezTo>
                      <a:pt x="124" y="68"/>
                      <a:pt x="122" y="68"/>
                      <a:pt x="119" y="67"/>
                    </a:cubicBezTo>
                    <a:cubicBezTo>
                      <a:pt x="116" y="65"/>
                      <a:pt x="110" y="58"/>
                      <a:pt x="107" y="61"/>
                    </a:cubicBezTo>
                    <a:cubicBezTo>
                      <a:pt x="103" y="64"/>
                      <a:pt x="113" y="70"/>
                      <a:pt x="113" y="72"/>
                    </a:cubicBezTo>
                    <a:cubicBezTo>
                      <a:pt x="113" y="74"/>
                      <a:pt x="112" y="78"/>
                      <a:pt x="111" y="78"/>
                    </a:cubicBezTo>
                    <a:cubicBezTo>
                      <a:pt x="110" y="78"/>
                      <a:pt x="102" y="68"/>
                      <a:pt x="100" y="66"/>
                    </a:cubicBezTo>
                    <a:cubicBezTo>
                      <a:pt x="97" y="64"/>
                      <a:pt x="96" y="64"/>
                      <a:pt x="94" y="65"/>
                    </a:cubicBezTo>
                    <a:cubicBezTo>
                      <a:pt x="92" y="66"/>
                      <a:pt x="95" y="74"/>
                      <a:pt x="98" y="75"/>
                    </a:cubicBezTo>
                    <a:cubicBezTo>
                      <a:pt x="101" y="76"/>
                      <a:pt x="105" y="79"/>
                      <a:pt x="103" y="81"/>
                    </a:cubicBezTo>
                    <a:cubicBezTo>
                      <a:pt x="101" y="83"/>
                      <a:pt x="97" y="82"/>
                      <a:pt x="93" y="78"/>
                    </a:cubicBezTo>
                    <a:cubicBezTo>
                      <a:pt x="88" y="75"/>
                      <a:pt x="90" y="67"/>
                      <a:pt x="87" y="65"/>
                    </a:cubicBezTo>
                    <a:cubicBezTo>
                      <a:pt x="84" y="63"/>
                      <a:pt x="79" y="61"/>
                      <a:pt x="79" y="58"/>
                    </a:cubicBezTo>
                    <a:cubicBezTo>
                      <a:pt x="80" y="56"/>
                      <a:pt x="82" y="56"/>
                      <a:pt x="83" y="55"/>
                    </a:cubicBezTo>
                    <a:cubicBezTo>
                      <a:pt x="84" y="53"/>
                      <a:pt x="81" y="49"/>
                      <a:pt x="79" y="50"/>
                    </a:cubicBezTo>
                    <a:cubicBezTo>
                      <a:pt x="76" y="50"/>
                      <a:pt x="70" y="55"/>
                      <a:pt x="70" y="57"/>
                    </a:cubicBezTo>
                    <a:cubicBezTo>
                      <a:pt x="69" y="60"/>
                      <a:pt x="74" y="62"/>
                      <a:pt x="72" y="65"/>
                    </a:cubicBezTo>
                    <a:cubicBezTo>
                      <a:pt x="70" y="69"/>
                      <a:pt x="70" y="72"/>
                      <a:pt x="72" y="75"/>
                    </a:cubicBezTo>
                    <a:cubicBezTo>
                      <a:pt x="74" y="78"/>
                      <a:pt x="77" y="80"/>
                      <a:pt x="78" y="83"/>
                    </a:cubicBezTo>
                    <a:cubicBezTo>
                      <a:pt x="81" y="85"/>
                      <a:pt x="93" y="102"/>
                      <a:pt x="93" y="103"/>
                    </a:cubicBezTo>
                    <a:cubicBezTo>
                      <a:pt x="94" y="105"/>
                      <a:pt x="94" y="107"/>
                      <a:pt x="92" y="107"/>
                    </a:cubicBezTo>
                    <a:cubicBezTo>
                      <a:pt x="90" y="107"/>
                      <a:pt x="86" y="101"/>
                      <a:pt x="83" y="100"/>
                    </a:cubicBezTo>
                    <a:cubicBezTo>
                      <a:pt x="80" y="100"/>
                      <a:pt x="78" y="101"/>
                      <a:pt x="79" y="104"/>
                    </a:cubicBezTo>
                    <a:cubicBezTo>
                      <a:pt x="80" y="106"/>
                      <a:pt x="84" y="107"/>
                      <a:pt x="84" y="109"/>
                    </a:cubicBezTo>
                    <a:cubicBezTo>
                      <a:pt x="84" y="111"/>
                      <a:pt x="77" y="116"/>
                      <a:pt x="75" y="115"/>
                    </a:cubicBezTo>
                    <a:cubicBezTo>
                      <a:pt x="72" y="114"/>
                      <a:pt x="71" y="116"/>
                      <a:pt x="72" y="117"/>
                    </a:cubicBezTo>
                    <a:cubicBezTo>
                      <a:pt x="72" y="118"/>
                      <a:pt x="75" y="121"/>
                      <a:pt x="80" y="122"/>
                    </a:cubicBezTo>
                    <a:cubicBezTo>
                      <a:pt x="86" y="122"/>
                      <a:pt x="92" y="126"/>
                      <a:pt x="93" y="128"/>
                    </a:cubicBezTo>
                    <a:cubicBezTo>
                      <a:pt x="95" y="130"/>
                      <a:pt x="101" y="132"/>
                      <a:pt x="102" y="130"/>
                    </a:cubicBezTo>
                    <a:cubicBezTo>
                      <a:pt x="103" y="128"/>
                      <a:pt x="104" y="128"/>
                      <a:pt x="101" y="125"/>
                    </a:cubicBezTo>
                    <a:cubicBezTo>
                      <a:pt x="98" y="122"/>
                      <a:pt x="97" y="121"/>
                      <a:pt x="94" y="120"/>
                    </a:cubicBezTo>
                    <a:cubicBezTo>
                      <a:pt x="92" y="118"/>
                      <a:pt x="84" y="117"/>
                      <a:pt x="86" y="116"/>
                    </a:cubicBezTo>
                    <a:cubicBezTo>
                      <a:pt x="88" y="116"/>
                      <a:pt x="91" y="110"/>
                      <a:pt x="94" y="111"/>
                    </a:cubicBezTo>
                    <a:cubicBezTo>
                      <a:pt x="96" y="112"/>
                      <a:pt x="94" y="111"/>
                      <a:pt x="96" y="113"/>
                    </a:cubicBezTo>
                    <a:cubicBezTo>
                      <a:pt x="98" y="115"/>
                      <a:pt x="100" y="116"/>
                      <a:pt x="103" y="117"/>
                    </a:cubicBezTo>
                    <a:cubicBezTo>
                      <a:pt x="106" y="118"/>
                      <a:pt x="114" y="121"/>
                      <a:pt x="116" y="121"/>
                    </a:cubicBezTo>
                    <a:cubicBezTo>
                      <a:pt x="118" y="121"/>
                      <a:pt x="118" y="121"/>
                      <a:pt x="118" y="123"/>
                    </a:cubicBezTo>
                    <a:cubicBezTo>
                      <a:pt x="119" y="126"/>
                      <a:pt x="121" y="127"/>
                      <a:pt x="122" y="128"/>
                    </a:cubicBezTo>
                    <a:cubicBezTo>
                      <a:pt x="123" y="128"/>
                      <a:pt x="122" y="131"/>
                      <a:pt x="122" y="133"/>
                    </a:cubicBezTo>
                    <a:cubicBezTo>
                      <a:pt x="122" y="135"/>
                      <a:pt x="125" y="139"/>
                      <a:pt x="127" y="139"/>
                    </a:cubicBezTo>
                    <a:cubicBezTo>
                      <a:pt x="128" y="139"/>
                      <a:pt x="133" y="139"/>
                      <a:pt x="133" y="140"/>
                    </a:cubicBezTo>
                    <a:cubicBezTo>
                      <a:pt x="133" y="140"/>
                      <a:pt x="132" y="148"/>
                      <a:pt x="131" y="148"/>
                    </a:cubicBezTo>
                    <a:cubicBezTo>
                      <a:pt x="130" y="149"/>
                      <a:pt x="125" y="149"/>
                      <a:pt x="123" y="146"/>
                    </a:cubicBezTo>
                    <a:cubicBezTo>
                      <a:pt x="121" y="144"/>
                      <a:pt x="118" y="139"/>
                      <a:pt x="117" y="137"/>
                    </a:cubicBezTo>
                    <a:cubicBezTo>
                      <a:pt x="116" y="135"/>
                      <a:pt x="114" y="133"/>
                      <a:pt x="112" y="133"/>
                    </a:cubicBezTo>
                    <a:cubicBezTo>
                      <a:pt x="110" y="133"/>
                      <a:pt x="107" y="132"/>
                      <a:pt x="107" y="133"/>
                    </a:cubicBezTo>
                    <a:cubicBezTo>
                      <a:pt x="107" y="134"/>
                      <a:pt x="106" y="135"/>
                      <a:pt x="107" y="136"/>
                    </a:cubicBezTo>
                    <a:cubicBezTo>
                      <a:pt x="108" y="138"/>
                      <a:pt x="113" y="141"/>
                      <a:pt x="113" y="143"/>
                    </a:cubicBezTo>
                    <a:cubicBezTo>
                      <a:pt x="113" y="144"/>
                      <a:pt x="112" y="146"/>
                      <a:pt x="112" y="148"/>
                    </a:cubicBezTo>
                    <a:cubicBezTo>
                      <a:pt x="112" y="149"/>
                      <a:pt x="117" y="154"/>
                      <a:pt x="116" y="156"/>
                    </a:cubicBezTo>
                    <a:cubicBezTo>
                      <a:pt x="116" y="158"/>
                      <a:pt x="117" y="159"/>
                      <a:pt x="115" y="159"/>
                    </a:cubicBezTo>
                    <a:cubicBezTo>
                      <a:pt x="113" y="159"/>
                      <a:pt x="110" y="159"/>
                      <a:pt x="109" y="157"/>
                    </a:cubicBezTo>
                    <a:cubicBezTo>
                      <a:pt x="109" y="155"/>
                      <a:pt x="102" y="150"/>
                      <a:pt x="100" y="150"/>
                    </a:cubicBezTo>
                    <a:cubicBezTo>
                      <a:pt x="98" y="150"/>
                      <a:pt x="91" y="150"/>
                      <a:pt x="89" y="152"/>
                    </a:cubicBezTo>
                    <a:cubicBezTo>
                      <a:pt x="87" y="153"/>
                      <a:pt x="91" y="155"/>
                      <a:pt x="91" y="156"/>
                    </a:cubicBezTo>
                    <a:cubicBezTo>
                      <a:pt x="92" y="158"/>
                      <a:pt x="91" y="161"/>
                      <a:pt x="94" y="163"/>
                    </a:cubicBezTo>
                    <a:cubicBezTo>
                      <a:pt x="96" y="164"/>
                      <a:pt x="103" y="165"/>
                      <a:pt x="103" y="168"/>
                    </a:cubicBezTo>
                    <a:cubicBezTo>
                      <a:pt x="103" y="170"/>
                      <a:pt x="97" y="169"/>
                      <a:pt x="96" y="172"/>
                    </a:cubicBezTo>
                    <a:cubicBezTo>
                      <a:pt x="94" y="175"/>
                      <a:pt x="91" y="176"/>
                      <a:pt x="89" y="174"/>
                    </a:cubicBezTo>
                    <a:cubicBezTo>
                      <a:pt x="88" y="172"/>
                      <a:pt x="82" y="163"/>
                      <a:pt x="80" y="164"/>
                    </a:cubicBezTo>
                    <a:cubicBezTo>
                      <a:pt x="77" y="165"/>
                      <a:pt x="88" y="190"/>
                      <a:pt x="90" y="192"/>
                    </a:cubicBezTo>
                    <a:cubicBezTo>
                      <a:pt x="91" y="194"/>
                      <a:pt x="88" y="195"/>
                      <a:pt x="88" y="197"/>
                    </a:cubicBezTo>
                    <a:cubicBezTo>
                      <a:pt x="89" y="199"/>
                      <a:pt x="94" y="203"/>
                      <a:pt x="94" y="205"/>
                    </a:cubicBezTo>
                    <a:cubicBezTo>
                      <a:pt x="94" y="207"/>
                      <a:pt x="87" y="207"/>
                      <a:pt x="86" y="206"/>
                    </a:cubicBezTo>
                    <a:cubicBezTo>
                      <a:pt x="84" y="205"/>
                      <a:pt x="81" y="194"/>
                      <a:pt x="79" y="193"/>
                    </a:cubicBezTo>
                    <a:cubicBezTo>
                      <a:pt x="77" y="192"/>
                      <a:pt x="75" y="194"/>
                      <a:pt x="74" y="195"/>
                    </a:cubicBezTo>
                    <a:cubicBezTo>
                      <a:pt x="73" y="196"/>
                      <a:pt x="74" y="206"/>
                      <a:pt x="73" y="208"/>
                    </a:cubicBezTo>
                    <a:cubicBezTo>
                      <a:pt x="72" y="210"/>
                      <a:pt x="67" y="207"/>
                      <a:pt x="67" y="205"/>
                    </a:cubicBezTo>
                    <a:cubicBezTo>
                      <a:pt x="66" y="204"/>
                      <a:pt x="68" y="196"/>
                      <a:pt x="66" y="193"/>
                    </a:cubicBezTo>
                    <a:cubicBezTo>
                      <a:pt x="64" y="190"/>
                      <a:pt x="62" y="186"/>
                      <a:pt x="60" y="186"/>
                    </a:cubicBezTo>
                    <a:cubicBezTo>
                      <a:pt x="58" y="186"/>
                      <a:pt x="56" y="186"/>
                      <a:pt x="56" y="187"/>
                    </a:cubicBezTo>
                    <a:cubicBezTo>
                      <a:pt x="55" y="188"/>
                      <a:pt x="57" y="197"/>
                      <a:pt x="55" y="197"/>
                    </a:cubicBezTo>
                    <a:cubicBezTo>
                      <a:pt x="53" y="197"/>
                      <a:pt x="49" y="195"/>
                      <a:pt x="48" y="193"/>
                    </a:cubicBezTo>
                    <a:cubicBezTo>
                      <a:pt x="47" y="191"/>
                      <a:pt x="48" y="189"/>
                      <a:pt x="46" y="187"/>
                    </a:cubicBezTo>
                    <a:cubicBezTo>
                      <a:pt x="44" y="185"/>
                      <a:pt x="43" y="183"/>
                      <a:pt x="44" y="181"/>
                    </a:cubicBezTo>
                    <a:cubicBezTo>
                      <a:pt x="44" y="179"/>
                      <a:pt x="48" y="177"/>
                      <a:pt x="47" y="174"/>
                    </a:cubicBezTo>
                    <a:cubicBezTo>
                      <a:pt x="46" y="171"/>
                      <a:pt x="37" y="159"/>
                      <a:pt x="34" y="157"/>
                    </a:cubicBezTo>
                    <a:cubicBezTo>
                      <a:pt x="32" y="156"/>
                      <a:pt x="30" y="155"/>
                      <a:pt x="30" y="154"/>
                    </a:cubicBezTo>
                    <a:cubicBezTo>
                      <a:pt x="30" y="153"/>
                      <a:pt x="30" y="151"/>
                      <a:pt x="32" y="151"/>
                    </a:cubicBezTo>
                    <a:cubicBezTo>
                      <a:pt x="33" y="151"/>
                      <a:pt x="35" y="150"/>
                      <a:pt x="36" y="149"/>
                    </a:cubicBezTo>
                    <a:cubicBezTo>
                      <a:pt x="37" y="147"/>
                      <a:pt x="37" y="143"/>
                      <a:pt x="38" y="143"/>
                    </a:cubicBezTo>
                    <a:cubicBezTo>
                      <a:pt x="39" y="142"/>
                      <a:pt x="42" y="144"/>
                      <a:pt x="44" y="143"/>
                    </a:cubicBezTo>
                    <a:cubicBezTo>
                      <a:pt x="45" y="143"/>
                      <a:pt x="50" y="139"/>
                      <a:pt x="52" y="139"/>
                    </a:cubicBezTo>
                    <a:cubicBezTo>
                      <a:pt x="54" y="140"/>
                      <a:pt x="61" y="142"/>
                      <a:pt x="62" y="143"/>
                    </a:cubicBezTo>
                    <a:cubicBezTo>
                      <a:pt x="64" y="144"/>
                      <a:pt x="76" y="148"/>
                      <a:pt x="78" y="149"/>
                    </a:cubicBezTo>
                    <a:cubicBezTo>
                      <a:pt x="79" y="149"/>
                      <a:pt x="81" y="150"/>
                      <a:pt x="82" y="149"/>
                    </a:cubicBezTo>
                    <a:cubicBezTo>
                      <a:pt x="84" y="147"/>
                      <a:pt x="90" y="145"/>
                      <a:pt x="90" y="143"/>
                    </a:cubicBezTo>
                    <a:cubicBezTo>
                      <a:pt x="90" y="141"/>
                      <a:pt x="82" y="140"/>
                      <a:pt x="79" y="139"/>
                    </a:cubicBezTo>
                    <a:cubicBezTo>
                      <a:pt x="76" y="138"/>
                      <a:pt x="70" y="135"/>
                      <a:pt x="68" y="135"/>
                    </a:cubicBezTo>
                    <a:cubicBezTo>
                      <a:pt x="66" y="135"/>
                      <a:pt x="54" y="133"/>
                      <a:pt x="50" y="134"/>
                    </a:cubicBezTo>
                    <a:cubicBezTo>
                      <a:pt x="45" y="135"/>
                      <a:pt x="32" y="138"/>
                      <a:pt x="30" y="137"/>
                    </a:cubicBezTo>
                    <a:cubicBezTo>
                      <a:pt x="28" y="136"/>
                      <a:pt x="25" y="124"/>
                      <a:pt x="24" y="122"/>
                    </a:cubicBezTo>
                    <a:cubicBezTo>
                      <a:pt x="22" y="121"/>
                      <a:pt x="19" y="127"/>
                      <a:pt x="17" y="128"/>
                    </a:cubicBezTo>
                    <a:cubicBezTo>
                      <a:pt x="16" y="128"/>
                      <a:pt x="14" y="130"/>
                      <a:pt x="13" y="128"/>
                    </a:cubicBezTo>
                    <a:cubicBezTo>
                      <a:pt x="12" y="127"/>
                      <a:pt x="16" y="119"/>
                      <a:pt x="17" y="118"/>
                    </a:cubicBezTo>
                    <a:cubicBezTo>
                      <a:pt x="18" y="118"/>
                      <a:pt x="19" y="112"/>
                      <a:pt x="17" y="110"/>
                    </a:cubicBezTo>
                    <a:cubicBezTo>
                      <a:pt x="15" y="108"/>
                      <a:pt x="8" y="106"/>
                      <a:pt x="6" y="102"/>
                    </a:cubicBezTo>
                    <a:cubicBezTo>
                      <a:pt x="4" y="98"/>
                      <a:pt x="3" y="92"/>
                      <a:pt x="2" y="90"/>
                    </a:cubicBezTo>
                    <a:cubicBezTo>
                      <a:pt x="2" y="90"/>
                      <a:pt x="1" y="90"/>
                      <a:pt x="0" y="89"/>
                    </a:cubicBezTo>
                    <a:cubicBezTo>
                      <a:pt x="4" y="85"/>
                      <a:pt x="7" y="79"/>
                      <a:pt x="9" y="77"/>
                    </a:cubicBezTo>
                    <a:cubicBezTo>
                      <a:pt x="11" y="71"/>
                      <a:pt x="20" y="64"/>
                      <a:pt x="24" y="60"/>
                    </a:cubicBezTo>
                    <a:cubicBezTo>
                      <a:pt x="28" y="56"/>
                      <a:pt x="27" y="50"/>
                      <a:pt x="24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40" y="41"/>
                      <a:pt x="53" y="33"/>
                      <a:pt x="57" y="33"/>
                    </a:cubicBezTo>
                    <a:cubicBezTo>
                      <a:pt x="61" y="33"/>
                      <a:pt x="69" y="33"/>
                      <a:pt x="73" y="32"/>
                    </a:cubicBezTo>
                    <a:cubicBezTo>
                      <a:pt x="74" y="32"/>
                      <a:pt x="76" y="30"/>
                      <a:pt x="80" y="29"/>
                    </a:cubicBezTo>
                    <a:cubicBezTo>
                      <a:pt x="91" y="24"/>
                      <a:pt x="111" y="15"/>
                      <a:pt x="117" y="15"/>
                    </a:cubicBezTo>
                    <a:cubicBezTo>
                      <a:pt x="124" y="15"/>
                      <a:pt x="140" y="22"/>
                      <a:pt x="146" y="22"/>
                    </a:cubicBezTo>
                    <a:cubicBezTo>
                      <a:pt x="152" y="22"/>
                      <a:pt x="163" y="23"/>
                      <a:pt x="165" y="17"/>
                    </a:cubicBezTo>
                    <a:cubicBezTo>
                      <a:pt x="167" y="11"/>
                      <a:pt x="166" y="5"/>
                      <a:pt x="173" y="0"/>
                    </a:cubicBezTo>
                    <a:cubicBezTo>
                      <a:pt x="173" y="0"/>
                      <a:pt x="182" y="9"/>
                      <a:pt x="182" y="17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46"/>
              <p:cNvSpPr>
                <a:spLocks/>
              </p:cNvSpPr>
              <p:nvPr/>
            </p:nvSpPr>
            <p:spPr bwMode="auto">
              <a:xfrm>
                <a:off x="3176" y="3354"/>
                <a:ext cx="18" cy="21"/>
              </a:xfrm>
              <a:custGeom>
                <a:avLst/>
                <a:gdLst>
                  <a:gd name="T0" fmla="*/ 8 w 10"/>
                  <a:gd name="T1" fmla="*/ 2 h 11"/>
                  <a:gd name="T2" fmla="*/ 6 w 10"/>
                  <a:gd name="T3" fmla="*/ 10 h 11"/>
                  <a:gd name="T4" fmla="*/ 2 w 10"/>
                  <a:gd name="T5" fmla="*/ 10 h 11"/>
                  <a:gd name="T6" fmla="*/ 0 w 10"/>
                  <a:gd name="T7" fmla="*/ 4 h 11"/>
                  <a:gd name="T8" fmla="*/ 2 w 10"/>
                  <a:gd name="T9" fmla="*/ 1 h 11"/>
                  <a:gd name="T10" fmla="*/ 8 w 10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2"/>
                    </a:moveTo>
                    <a:cubicBezTo>
                      <a:pt x="10" y="3"/>
                      <a:pt x="8" y="9"/>
                      <a:pt x="6" y="10"/>
                    </a:cubicBezTo>
                    <a:cubicBezTo>
                      <a:pt x="6" y="11"/>
                      <a:pt x="3" y="11"/>
                      <a:pt x="2" y="10"/>
                    </a:cubicBezTo>
                    <a:cubicBezTo>
                      <a:pt x="2" y="10"/>
                      <a:pt x="0" y="5"/>
                      <a:pt x="0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2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47"/>
              <p:cNvSpPr>
                <a:spLocks/>
              </p:cNvSpPr>
              <p:nvPr/>
            </p:nvSpPr>
            <p:spPr bwMode="auto">
              <a:xfrm>
                <a:off x="3170" y="3386"/>
                <a:ext cx="11" cy="13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4 h 7"/>
                  <a:gd name="T4" fmla="*/ 2 w 6"/>
                  <a:gd name="T5" fmla="*/ 6 h 7"/>
                  <a:gd name="T6" fmla="*/ 0 w 6"/>
                  <a:gd name="T7" fmla="*/ 2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4" y="0"/>
                      <a:pt x="6" y="1"/>
                      <a:pt x="6" y="4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48"/>
              <p:cNvSpPr>
                <a:spLocks/>
              </p:cNvSpPr>
              <p:nvPr/>
            </p:nvSpPr>
            <p:spPr bwMode="auto">
              <a:xfrm>
                <a:off x="3144" y="3158"/>
                <a:ext cx="28" cy="24"/>
              </a:xfrm>
              <a:custGeom>
                <a:avLst/>
                <a:gdLst>
                  <a:gd name="T0" fmla="*/ 14 w 15"/>
                  <a:gd name="T1" fmla="*/ 1 h 13"/>
                  <a:gd name="T2" fmla="*/ 13 w 15"/>
                  <a:gd name="T3" fmla="*/ 8 h 13"/>
                  <a:gd name="T4" fmla="*/ 11 w 15"/>
                  <a:gd name="T5" fmla="*/ 12 h 13"/>
                  <a:gd name="T6" fmla="*/ 7 w 15"/>
                  <a:gd name="T7" fmla="*/ 11 h 13"/>
                  <a:gd name="T8" fmla="*/ 2 w 15"/>
                  <a:gd name="T9" fmla="*/ 9 h 13"/>
                  <a:gd name="T10" fmla="*/ 2 w 15"/>
                  <a:gd name="T11" fmla="*/ 3 h 13"/>
                  <a:gd name="T12" fmla="*/ 9 w 15"/>
                  <a:gd name="T13" fmla="*/ 3 h 13"/>
                  <a:gd name="T14" fmla="*/ 14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4" y="1"/>
                    </a:moveTo>
                    <a:cubicBezTo>
                      <a:pt x="15" y="2"/>
                      <a:pt x="12" y="6"/>
                      <a:pt x="13" y="8"/>
                    </a:cubicBezTo>
                    <a:cubicBezTo>
                      <a:pt x="14" y="10"/>
                      <a:pt x="12" y="12"/>
                      <a:pt x="11" y="12"/>
                    </a:cubicBezTo>
                    <a:cubicBezTo>
                      <a:pt x="11" y="12"/>
                      <a:pt x="8" y="11"/>
                      <a:pt x="7" y="11"/>
                    </a:cubicBezTo>
                    <a:cubicBezTo>
                      <a:pt x="5" y="11"/>
                      <a:pt x="2" y="13"/>
                      <a:pt x="2" y="9"/>
                    </a:cubicBezTo>
                    <a:cubicBezTo>
                      <a:pt x="2" y="6"/>
                      <a:pt x="0" y="3"/>
                      <a:pt x="2" y="3"/>
                    </a:cubicBezTo>
                    <a:cubicBezTo>
                      <a:pt x="4" y="2"/>
                      <a:pt x="8" y="4"/>
                      <a:pt x="9" y="3"/>
                    </a:cubicBezTo>
                    <a:cubicBezTo>
                      <a:pt x="10" y="2"/>
                      <a:pt x="13" y="0"/>
                      <a:pt x="14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49"/>
              <p:cNvSpPr>
                <a:spLocks/>
              </p:cNvSpPr>
              <p:nvPr/>
            </p:nvSpPr>
            <p:spPr bwMode="auto">
              <a:xfrm>
                <a:off x="3140" y="3305"/>
                <a:ext cx="21" cy="25"/>
              </a:xfrm>
              <a:custGeom>
                <a:avLst/>
                <a:gdLst>
                  <a:gd name="T0" fmla="*/ 8 w 11"/>
                  <a:gd name="T1" fmla="*/ 5 h 13"/>
                  <a:gd name="T2" fmla="*/ 11 w 11"/>
                  <a:gd name="T3" fmla="*/ 12 h 13"/>
                  <a:gd name="T4" fmla="*/ 5 w 11"/>
                  <a:gd name="T5" fmla="*/ 10 h 13"/>
                  <a:gd name="T6" fmla="*/ 1 w 11"/>
                  <a:gd name="T7" fmla="*/ 3 h 13"/>
                  <a:gd name="T8" fmla="*/ 3 w 11"/>
                  <a:gd name="T9" fmla="*/ 0 h 13"/>
                  <a:gd name="T10" fmla="*/ 7 w 11"/>
                  <a:gd name="T11" fmla="*/ 0 h 13"/>
                  <a:gd name="T12" fmla="*/ 8 w 11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8" y="5"/>
                    </a:moveTo>
                    <a:cubicBezTo>
                      <a:pt x="8" y="6"/>
                      <a:pt x="11" y="11"/>
                      <a:pt x="11" y="12"/>
                    </a:cubicBezTo>
                    <a:cubicBezTo>
                      <a:pt x="10" y="13"/>
                      <a:pt x="6" y="11"/>
                      <a:pt x="5" y="10"/>
                    </a:cubicBezTo>
                    <a:cubicBezTo>
                      <a:pt x="4" y="10"/>
                      <a:pt x="1" y="5"/>
                      <a:pt x="1" y="3"/>
                    </a:cubicBezTo>
                    <a:cubicBezTo>
                      <a:pt x="0" y="1"/>
                      <a:pt x="1" y="1"/>
                      <a:pt x="3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1"/>
                      <a:pt x="8" y="3"/>
                      <a:pt x="8" y="5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50"/>
              <p:cNvSpPr>
                <a:spLocks/>
              </p:cNvSpPr>
              <p:nvPr/>
            </p:nvSpPr>
            <p:spPr bwMode="auto">
              <a:xfrm>
                <a:off x="3116" y="3382"/>
                <a:ext cx="26" cy="19"/>
              </a:xfrm>
              <a:custGeom>
                <a:avLst/>
                <a:gdLst>
                  <a:gd name="T0" fmla="*/ 8 w 14"/>
                  <a:gd name="T1" fmla="*/ 2 h 10"/>
                  <a:gd name="T2" fmla="*/ 11 w 14"/>
                  <a:gd name="T3" fmla="*/ 2 h 10"/>
                  <a:gd name="T4" fmla="*/ 9 w 14"/>
                  <a:gd name="T5" fmla="*/ 8 h 10"/>
                  <a:gd name="T6" fmla="*/ 2 w 14"/>
                  <a:gd name="T7" fmla="*/ 9 h 10"/>
                  <a:gd name="T8" fmla="*/ 2 w 14"/>
                  <a:gd name="T9" fmla="*/ 4 h 10"/>
                  <a:gd name="T10" fmla="*/ 8 w 14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8" y="2"/>
                    </a:moveTo>
                    <a:cubicBezTo>
                      <a:pt x="8" y="2"/>
                      <a:pt x="9" y="0"/>
                      <a:pt x="11" y="2"/>
                    </a:cubicBezTo>
                    <a:cubicBezTo>
                      <a:pt x="14" y="5"/>
                      <a:pt x="11" y="7"/>
                      <a:pt x="9" y="8"/>
                    </a:cubicBezTo>
                    <a:cubicBezTo>
                      <a:pt x="7" y="9"/>
                      <a:pt x="4" y="10"/>
                      <a:pt x="2" y="9"/>
                    </a:cubicBezTo>
                    <a:cubicBezTo>
                      <a:pt x="0" y="8"/>
                      <a:pt x="2" y="4"/>
                      <a:pt x="2" y="4"/>
                    </a:cubicBezTo>
                    <a:cubicBezTo>
                      <a:pt x="2" y="4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451"/>
              <p:cNvSpPr>
                <a:spLocks/>
              </p:cNvSpPr>
              <p:nvPr/>
            </p:nvSpPr>
            <p:spPr bwMode="auto">
              <a:xfrm>
                <a:off x="3122" y="3354"/>
                <a:ext cx="13" cy="17"/>
              </a:xfrm>
              <a:custGeom>
                <a:avLst/>
                <a:gdLst>
                  <a:gd name="T0" fmla="*/ 3 w 7"/>
                  <a:gd name="T1" fmla="*/ 0 h 9"/>
                  <a:gd name="T2" fmla="*/ 7 w 7"/>
                  <a:gd name="T3" fmla="*/ 5 h 9"/>
                  <a:gd name="T4" fmla="*/ 2 w 7"/>
                  <a:gd name="T5" fmla="*/ 9 h 9"/>
                  <a:gd name="T6" fmla="*/ 0 w 7"/>
                  <a:gd name="T7" fmla="*/ 2 h 9"/>
                  <a:gd name="T8" fmla="*/ 3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4" y="0"/>
                      <a:pt x="7" y="3"/>
                      <a:pt x="7" y="5"/>
                    </a:cubicBezTo>
                    <a:cubicBezTo>
                      <a:pt x="7" y="7"/>
                      <a:pt x="4" y="9"/>
                      <a:pt x="2" y="9"/>
                    </a:cubicBezTo>
                    <a:cubicBezTo>
                      <a:pt x="0" y="9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52"/>
              <p:cNvSpPr>
                <a:spLocks/>
              </p:cNvSpPr>
              <p:nvPr/>
            </p:nvSpPr>
            <p:spPr bwMode="auto">
              <a:xfrm>
                <a:off x="2898" y="3283"/>
                <a:ext cx="30" cy="30"/>
              </a:xfrm>
              <a:custGeom>
                <a:avLst/>
                <a:gdLst>
                  <a:gd name="T0" fmla="*/ 9 w 16"/>
                  <a:gd name="T1" fmla="*/ 1 h 16"/>
                  <a:gd name="T2" fmla="*/ 15 w 16"/>
                  <a:gd name="T3" fmla="*/ 15 h 16"/>
                  <a:gd name="T4" fmla="*/ 5 w 16"/>
                  <a:gd name="T5" fmla="*/ 15 h 16"/>
                  <a:gd name="T6" fmla="*/ 0 w 16"/>
                  <a:gd name="T7" fmla="*/ 7 h 16"/>
                  <a:gd name="T8" fmla="*/ 9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"/>
                    </a:moveTo>
                    <a:cubicBezTo>
                      <a:pt x="11" y="2"/>
                      <a:pt x="16" y="14"/>
                      <a:pt x="15" y="15"/>
                    </a:cubicBezTo>
                    <a:cubicBezTo>
                      <a:pt x="14" y="16"/>
                      <a:pt x="8" y="16"/>
                      <a:pt x="5" y="15"/>
                    </a:cubicBezTo>
                    <a:cubicBezTo>
                      <a:pt x="1" y="14"/>
                      <a:pt x="0" y="10"/>
                      <a:pt x="0" y="7"/>
                    </a:cubicBezTo>
                    <a:cubicBezTo>
                      <a:pt x="0" y="3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453"/>
              <p:cNvSpPr>
                <a:spLocks/>
              </p:cNvSpPr>
              <p:nvPr/>
            </p:nvSpPr>
            <p:spPr bwMode="auto">
              <a:xfrm>
                <a:off x="3276" y="3432"/>
                <a:ext cx="19" cy="41"/>
              </a:xfrm>
              <a:custGeom>
                <a:avLst/>
                <a:gdLst>
                  <a:gd name="T0" fmla="*/ 3 w 10"/>
                  <a:gd name="T1" fmla="*/ 21 h 22"/>
                  <a:gd name="T2" fmla="*/ 2 w 10"/>
                  <a:gd name="T3" fmla="*/ 17 h 22"/>
                  <a:gd name="T4" fmla="*/ 0 w 10"/>
                  <a:gd name="T5" fmla="*/ 13 h 22"/>
                  <a:gd name="T6" fmla="*/ 5 w 10"/>
                  <a:gd name="T7" fmla="*/ 1 h 22"/>
                  <a:gd name="T8" fmla="*/ 7 w 10"/>
                  <a:gd name="T9" fmla="*/ 3 h 22"/>
                  <a:gd name="T10" fmla="*/ 7 w 10"/>
                  <a:gd name="T11" fmla="*/ 13 h 22"/>
                  <a:gd name="T12" fmla="*/ 8 w 10"/>
                  <a:gd name="T13" fmla="*/ 19 h 22"/>
                  <a:gd name="T14" fmla="*/ 3 w 10"/>
                  <a:gd name="T1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2">
                    <a:moveTo>
                      <a:pt x="3" y="21"/>
                    </a:moveTo>
                    <a:cubicBezTo>
                      <a:pt x="2" y="21"/>
                      <a:pt x="3" y="18"/>
                      <a:pt x="2" y="17"/>
                    </a:cubicBezTo>
                    <a:cubicBezTo>
                      <a:pt x="2" y="15"/>
                      <a:pt x="0" y="15"/>
                      <a:pt x="0" y="13"/>
                    </a:cubicBezTo>
                    <a:cubicBezTo>
                      <a:pt x="1" y="12"/>
                      <a:pt x="3" y="1"/>
                      <a:pt x="5" y="1"/>
                    </a:cubicBezTo>
                    <a:cubicBezTo>
                      <a:pt x="6" y="0"/>
                      <a:pt x="7" y="0"/>
                      <a:pt x="7" y="3"/>
                    </a:cubicBezTo>
                    <a:cubicBezTo>
                      <a:pt x="7" y="5"/>
                      <a:pt x="6" y="13"/>
                      <a:pt x="7" y="13"/>
                    </a:cubicBezTo>
                    <a:cubicBezTo>
                      <a:pt x="8" y="14"/>
                      <a:pt x="10" y="17"/>
                      <a:pt x="8" y="19"/>
                    </a:cubicBezTo>
                    <a:cubicBezTo>
                      <a:pt x="5" y="21"/>
                      <a:pt x="5" y="22"/>
                      <a:pt x="3" y="2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454"/>
              <p:cNvSpPr>
                <a:spLocks/>
              </p:cNvSpPr>
              <p:nvPr/>
            </p:nvSpPr>
            <p:spPr bwMode="auto">
              <a:xfrm>
                <a:off x="3226" y="3386"/>
                <a:ext cx="17" cy="17"/>
              </a:xfrm>
              <a:custGeom>
                <a:avLst/>
                <a:gdLst>
                  <a:gd name="T0" fmla="*/ 3 w 9"/>
                  <a:gd name="T1" fmla="*/ 2 h 9"/>
                  <a:gd name="T2" fmla="*/ 1 w 9"/>
                  <a:gd name="T3" fmla="*/ 6 h 9"/>
                  <a:gd name="T4" fmla="*/ 4 w 9"/>
                  <a:gd name="T5" fmla="*/ 9 h 9"/>
                  <a:gd name="T6" fmla="*/ 9 w 9"/>
                  <a:gd name="T7" fmla="*/ 6 h 9"/>
                  <a:gd name="T8" fmla="*/ 8 w 9"/>
                  <a:gd name="T9" fmla="*/ 2 h 9"/>
                  <a:gd name="T10" fmla="*/ 6 w 9"/>
                  <a:gd name="T11" fmla="*/ 1 h 9"/>
                  <a:gd name="T12" fmla="*/ 3 w 9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3" y="2"/>
                    </a:moveTo>
                    <a:cubicBezTo>
                      <a:pt x="2" y="3"/>
                      <a:pt x="0" y="5"/>
                      <a:pt x="1" y="6"/>
                    </a:cubicBezTo>
                    <a:cubicBezTo>
                      <a:pt x="1" y="7"/>
                      <a:pt x="2" y="9"/>
                      <a:pt x="4" y="9"/>
                    </a:cubicBezTo>
                    <a:cubicBezTo>
                      <a:pt x="6" y="9"/>
                      <a:pt x="8" y="7"/>
                      <a:pt x="9" y="6"/>
                    </a:cubicBezTo>
                    <a:cubicBezTo>
                      <a:pt x="9" y="5"/>
                      <a:pt x="8" y="2"/>
                      <a:pt x="8" y="2"/>
                    </a:cubicBezTo>
                    <a:cubicBezTo>
                      <a:pt x="8" y="2"/>
                      <a:pt x="7" y="0"/>
                      <a:pt x="6" y="1"/>
                    </a:cubicBezTo>
                    <a:cubicBezTo>
                      <a:pt x="5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59" y="887945"/>
            <a:ext cx="3897278" cy="251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0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AKS 4100 short (280 mm) for ammonia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" y="918088"/>
            <a:ext cx="8308975" cy="4679950"/>
          </a:xfrm>
        </p:spPr>
        <p:txBody>
          <a:bodyPr/>
          <a:lstStyle/>
          <a:p>
            <a:pPr marL="354012" lvl="3"/>
            <a:r>
              <a:rPr lang="en-US" b="1" dirty="0" smtClean="0"/>
              <a:t>Build interest </a:t>
            </a:r>
            <a:r>
              <a:rPr lang="en-US" dirty="0" smtClean="0"/>
              <a:t>and</a:t>
            </a:r>
            <a:r>
              <a:rPr lang="en-US" b="1" dirty="0" smtClean="0"/>
              <a:t> create action </a:t>
            </a:r>
          </a:p>
          <a:p>
            <a:pPr marL="354012" lvl="3"/>
            <a:r>
              <a:rPr lang="en-US" dirty="0" smtClean="0"/>
              <a:t>Target group: OEMs lead engineers                                              + purchasers (JCI, </a:t>
            </a:r>
            <a:r>
              <a:rPr lang="en-US" dirty="0" err="1" smtClean="0"/>
              <a:t>Clauger</a:t>
            </a:r>
            <a:r>
              <a:rPr lang="en-US" dirty="0" smtClean="0"/>
              <a:t>, etc.) </a:t>
            </a:r>
          </a:p>
          <a:p>
            <a:pPr marL="354012" lvl="3"/>
            <a:r>
              <a:rPr lang="da-DK" dirty="0" smtClean="0"/>
              <a:t>Purpose: Engage customers and                                                  generate concrete leads</a:t>
            </a:r>
          </a:p>
          <a:p>
            <a:pPr marL="354012" lvl="3"/>
            <a:r>
              <a:rPr lang="da-DK" dirty="0" smtClean="0"/>
              <a:t>Tactics</a:t>
            </a:r>
            <a:r>
              <a:rPr lang="da-DK" dirty="0"/>
              <a:t>: Snail mail in 2 waves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/>
              <a:t>1st: traditional sales letter + puzzle with </a:t>
            </a:r>
            <a:r>
              <a:rPr lang="da-DK" sz="1400" dirty="0" smtClean="0"/>
              <a:t>                                                                                    a </a:t>
            </a:r>
            <a:r>
              <a:rPr lang="da-DK" sz="1400" dirty="0"/>
              <a:t>missing piece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/>
              <a:t>2nd: </a:t>
            </a:r>
            <a:r>
              <a:rPr lang="en-US" sz="1400" dirty="0">
                <a:solidFill>
                  <a:srgbClr val="000000"/>
                </a:solidFill>
              </a:rPr>
              <a:t>Missing piece of puzzle (AKS </a:t>
            </a:r>
            <a:r>
              <a:rPr lang="en-US" sz="1400" dirty="0" smtClean="0">
                <a:solidFill>
                  <a:srgbClr val="000000"/>
                </a:solidFill>
              </a:rPr>
              <a:t>short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  <a:r>
              <a:rPr lang="en-US" sz="1400" dirty="0" smtClean="0">
                <a:solidFill>
                  <a:srgbClr val="000000"/>
                </a:solidFill>
              </a:rPr>
              <a:t>                                                                      + </a:t>
            </a:r>
            <a:r>
              <a:rPr lang="en-US" sz="1400" dirty="0">
                <a:solidFill>
                  <a:srgbClr val="000000"/>
                </a:solidFill>
              </a:rPr>
              <a:t>4 pages leaflet highlighting USPs in OEM </a:t>
            </a:r>
            <a:r>
              <a:rPr lang="en-US" sz="1400" dirty="0" smtClean="0">
                <a:solidFill>
                  <a:srgbClr val="000000"/>
                </a:solidFill>
              </a:rPr>
              <a:t>                                                                  setting </a:t>
            </a:r>
            <a:r>
              <a:rPr lang="en-US" sz="1400" dirty="0">
                <a:solidFill>
                  <a:srgbClr val="000000"/>
                </a:solidFill>
              </a:rPr>
              <a:t>(single-supplier + product benefits) </a:t>
            </a:r>
            <a:r>
              <a:rPr lang="en-US" sz="1400" dirty="0" smtClean="0">
                <a:solidFill>
                  <a:srgbClr val="000000"/>
                </a:solidFill>
              </a:rPr>
              <a:t>                                                                       + </a:t>
            </a:r>
            <a:r>
              <a:rPr lang="en-US" sz="1400" dirty="0">
                <a:solidFill>
                  <a:srgbClr val="000000"/>
                </a:solidFill>
              </a:rPr>
              <a:t>Case story Heat Pac’s at </a:t>
            </a:r>
            <a:r>
              <a:rPr lang="en-US" sz="1400" dirty="0" err="1">
                <a:solidFill>
                  <a:srgbClr val="000000"/>
                </a:solidFill>
              </a:rPr>
              <a:t>Danfoss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Nordborg</a:t>
            </a:r>
            <a:endParaRPr lang="en-US" sz="1400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Goals</a:t>
            </a:r>
            <a:r>
              <a:rPr lang="en-US" dirty="0"/>
              <a:t>: Gain market share from HB </a:t>
            </a:r>
            <a:r>
              <a:rPr lang="en-US" dirty="0" smtClean="0"/>
              <a:t>and </a:t>
            </a:r>
            <a:r>
              <a:rPr lang="en-US" dirty="0"/>
              <a:t>secure business with </a:t>
            </a:r>
            <a:r>
              <a:rPr lang="en-US" dirty="0" err="1" smtClean="0"/>
              <a:t>Clauger</a:t>
            </a:r>
            <a:endParaRPr lang="en-US" dirty="0" smtClean="0"/>
          </a:p>
          <a:p>
            <a:pPr lvl="1"/>
            <a:r>
              <a:rPr lang="en-US" dirty="0" smtClean="0"/>
              <a:t>Deadline: beg. of Sept.</a:t>
            </a:r>
          </a:p>
          <a:p>
            <a:pPr lvl="1"/>
            <a:r>
              <a:rPr lang="en-US" dirty="0" smtClean="0"/>
              <a:t>Status: ongoing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188913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95" name="Group 366"/>
          <p:cNvGrpSpPr>
            <a:grpSpLocks/>
          </p:cNvGrpSpPr>
          <p:nvPr/>
        </p:nvGrpSpPr>
        <p:grpSpPr bwMode="auto">
          <a:xfrm rot="21183010">
            <a:off x="5519868" y="4510590"/>
            <a:ext cx="3453272" cy="1726307"/>
            <a:chOff x="1310" y="2319"/>
            <a:chExt cx="2394" cy="1197"/>
          </a:xfrm>
          <a:solidFill>
            <a:schemeClr val="accent5"/>
          </a:solidFill>
        </p:grpSpPr>
        <p:sp>
          <p:nvSpPr>
            <p:cNvPr id="96" name="Freeform 372"/>
            <p:cNvSpPr>
              <a:spLocks/>
            </p:cNvSpPr>
            <p:nvPr/>
          </p:nvSpPr>
          <p:spPr bwMode="auto">
            <a:xfrm>
              <a:off x="3571" y="3389"/>
              <a:ext cx="133" cy="96"/>
            </a:xfrm>
            <a:custGeom>
              <a:avLst/>
              <a:gdLst>
                <a:gd name="T0" fmla="*/ 68 w 71"/>
                <a:gd name="T1" fmla="*/ 1 h 51"/>
                <a:gd name="T2" fmla="*/ 67 w 71"/>
                <a:gd name="T3" fmla="*/ 10 h 51"/>
                <a:gd name="T4" fmla="*/ 54 w 71"/>
                <a:gd name="T5" fmla="*/ 23 h 51"/>
                <a:gd name="T6" fmla="*/ 58 w 71"/>
                <a:gd name="T7" fmla="*/ 31 h 51"/>
                <a:gd name="T8" fmla="*/ 48 w 71"/>
                <a:gd name="T9" fmla="*/ 36 h 51"/>
                <a:gd name="T10" fmla="*/ 28 w 71"/>
                <a:gd name="T11" fmla="*/ 51 h 51"/>
                <a:gd name="T12" fmla="*/ 6 w 71"/>
                <a:gd name="T13" fmla="*/ 47 h 51"/>
                <a:gd name="T14" fmla="*/ 2 w 71"/>
                <a:gd name="T15" fmla="*/ 37 h 51"/>
                <a:gd name="T16" fmla="*/ 10 w 71"/>
                <a:gd name="T17" fmla="*/ 36 h 51"/>
                <a:gd name="T18" fmla="*/ 20 w 71"/>
                <a:gd name="T19" fmla="*/ 31 h 51"/>
                <a:gd name="T20" fmla="*/ 20 w 71"/>
                <a:gd name="T21" fmla="*/ 20 h 51"/>
                <a:gd name="T22" fmla="*/ 30 w 71"/>
                <a:gd name="T23" fmla="*/ 22 h 51"/>
                <a:gd name="T24" fmla="*/ 42 w 71"/>
                <a:gd name="T25" fmla="*/ 19 h 51"/>
                <a:gd name="T26" fmla="*/ 68 w 7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1">
                  <a:moveTo>
                    <a:pt x="68" y="1"/>
                  </a:moveTo>
                  <a:cubicBezTo>
                    <a:pt x="70" y="3"/>
                    <a:pt x="71" y="6"/>
                    <a:pt x="67" y="10"/>
                  </a:cubicBezTo>
                  <a:cubicBezTo>
                    <a:pt x="63" y="13"/>
                    <a:pt x="52" y="20"/>
                    <a:pt x="54" y="23"/>
                  </a:cubicBezTo>
                  <a:cubicBezTo>
                    <a:pt x="54" y="25"/>
                    <a:pt x="59" y="29"/>
                    <a:pt x="58" y="31"/>
                  </a:cubicBezTo>
                  <a:cubicBezTo>
                    <a:pt x="57" y="33"/>
                    <a:pt x="50" y="32"/>
                    <a:pt x="48" y="36"/>
                  </a:cubicBezTo>
                  <a:cubicBezTo>
                    <a:pt x="46" y="39"/>
                    <a:pt x="30" y="51"/>
                    <a:pt x="28" y="51"/>
                  </a:cubicBezTo>
                  <a:cubicBezTo>
                    <a:pt x="25" y="51"/>
                    <a:pt x="10" y="50"/>
                    <a:pt x="6" y="47"/>
                  </a:cubicBezTo>
                  <a:cubicBezTo>
                    <a:pt x="3" y="43"/>
                    <a:pt x="0" y="39"/>
                    <a:pt x="2" y="37"/>
                  </a:cubicBezTo>
                  <a:cubicBezTo>
                    <a:pt x="3" y="34"/>
                    <a:pt x="7" y="38"/>
                    <a:pt x="10" y="36"/>
                  </a:cubicBezTo>
                  <a:cubicBezTo>
                    <a:pt x="13" y="35"/>
                    <a:pt x="20" y="33"/>
                    <a:pt x="20" y="31"/>
                  </a:cubicBezTo>
                  <a:cubicBezTo>
                    <a:pt x="21" y="28"/>
                    <a:pt x="18" y="20"/>
                    <a:pt x="20" y="20"/>
                  </a:cubicBezTo>
                  <a:cubicBezTo>
                    <a:pt x="22" y="20"/>
                    <a:pt x="30" y="22"/>
                    <a:pt x="30" y="22"/>
                  </a:cubicBezTo>
                  <a:cubicBezTo>
                    <a:pt x="30" y="22"/>
                    <a:pt x="38" y="20"/>
                    <a:pt x="42" y="19"/>
                  </a:cubicBezTo>
                  <a:cubicBezTo>
                    <a:pt x="49" y="15"/>
                    <a:pt x="66" y="0"/>
                    <a:pt x="68" y="1"/>
                  </a:cubicBez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97" name="Group 417"/>
            <p:cNvGrpSpPr>
              <a:grpSpLocks/>
            </p:cNvGrpSpPr>
            <p:nvPr/>
          </p:nvGrpSpPr>
          <p:grpSpPr bwMode="auto">
            <a:xfrm>
              <a:off x="2233" y="2666"/>
              <a:ext cx="1111" cy="770"/>
              <a:chOff x="2233" y="2666"/>
              <a:chExt cx="1111" cy="770"/>
            </a:xfrm>
            <a:grpFill/>
          </p:grpSpPr>
          <p:sp>
            <p:nvSpPr>
              <p:cNvPr id="121" name="Freeform 418"/>
              <p:cNvSpPr>
                <a:spLocks/>
              </p:cNvSpPr>
              <p:nvPr/>
            </p:nvSpPr>
            <p:spPr bwMode="auto">
              <a:xfrm>
                <a:off x="3308" y="3395"/>
                <a:ext cx="36" cy="4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2 h 22"/>
                  <a:gd name="T4" fmla="*/ 4 w 19"/>
                  <a:gd name="T5" fmla="*/ 21 h 22"/>
                  <a:gd name="T6" fmla="*/ 2 w 19"/>
                  <a:gd name="T7" fmla="*/ 14 h 22"/>
                  <a:gd name="T8" fmla="*/ 5 w 19"/>
                  <a:gd name="T9" fmla="*/ 5 h 22"/>
                  <a:gd name="T10" fmla="*/ 17 w 19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7" y="9"/>
                      <a:pt x="15" y="12"/>
                    </a:cubicBezTo>
                    <a:cubicBezTo>
                      <a:pt x="13" y="15"/>
                      <a:pt x="8" y="22"/>
                      <a:pt x="4" y="21"/>
                    </a:cubicBezTo>
                    <a:cubicBezTo>
                      <a:pt x="0" y="20"/>
                      <a:pt x="4" y="16"/>
                      <a:pt x="2" y="14"/>
                    </a:cubicBezTo>
                    <a:cubicBezTo>
                      <a:pt x="0" y="11"/>
                      <a:pt x="1" y="9"/>
                      <a:pt x="5" y="5"/>
                    </a:cubicBezTo>
                    <a:cubicBezTo>
                      <a:pt x="5" y="5"/>
                      <a:pt x="14" y="0"/>
                      <a:pt x="17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419"/>
              <p:cNvSpPr>
                <a:spLocks/>
              </p:cNvSpPr>
              <p:nvPr/>
            </p:nvSpPr>
            <p:spPr bwMode="auto">
              <a:xfrm>
                <a:off x="2463" y="3279"/>
                <a:ext cx="173" cy="118"/>
              </a:xfrm>
              <a:custGeom>
                <a:avLst/>
                <a:gdLst>
                  <a:gd name="T0" fmla="*/ 90 w 93"/>
                  <a:gd name="T1" fmla="*/ 5 h 63"/>
                  <a:gd name="T2" fmla="*/ 83 w 93"/>
                  <a:gd name="T3" fmla="*/ 19 h 63"/>
                  <a:gd name="T4" fmla="*/ 78 w 93"/>
                  <a:gd name="T5" fmla="*/ 31 h 63"/>
                  <a:gd name="T6" fmla="*/ 78 w 93"/>
                  <a:gd name="T7" fmla="*/ 38 h 63"/>
                  <a:gd name="T8" fmla="*/ 83 w 93"/>
                  <a:gd name="T9" fmla="*/ 41 h 63"/>
                  <a:gd name="T10" fmla="*/ 84 w 93"/>
                  <a:gd name="T11" fmla="*/ 49 h 63"/>
                  <a:gd name="T12" fmla="*/ 79 w 93"/>
                  <a:gd name="T13" fmla="*/ 53 h 63"/>
                  <a:gd name="T14" fmla="*/ 78 w 93"/>
                  <a:gd name="T15" fmla="*/ 62 h 63"/>
                  <a:gd name="T16" fmla="*/ 73 w 93"/>
                  <a:gd name="T17" fmla="*/ 63 h 63"/>
                  <a:gd name="T18" fmla="*/ 67 w 93"/>
                  <a:gd name="T19" fmla="*/ 59 h 63"/>
                  <a:gd name="T20" fmla="*/ 58 w 93"/>
                  <a:gd name="T21" fmla="*/ 55 h 63"/>
                  <a:gd name="T22" fmla="*/ 52 w 93"/>
                  <a:gd name="T23" fmla="*/ 45 h 63"/>
                  <a:gd name="T24" fmla="*/ 41 w 93"/>
                  <a:gd name="T25" fmla="*/ 44 h 63"/>
                  <a:gd name="T26" fmla="*/ 14 w 93"/>
                  <a:gd name="T27" fmla="*/ 25 h 63"/>
                  <a:gd name="T28" fmla="*/ 5 w 93"/>
                  <a:gd name="T29" fmla="*/ 24 h 63"/>
                  <a:gd name="T30" fmla="*/ 1 w 93"/>
                  <a:gd name="T31" fmla="*/ 13 h 63"/>
                  <a:gd name="T32" fmla="*/ 4 w 93"/>
                  <a:gd name="T33" fmla="*/ 5 h 63"/>
                  <a:gd name="T34" fmla="*/ 11 w 93"/>
                  <a:gd name="T35" fmla="*/ 0 h 63"/>
                  <a:gd name="T36" fmla="*/ 16 w 93"/>
                  <a:gd name="T37" fmla="*/ 8 h 63"/>
                  <a:gd name="T38" fmla="*/ 21 w 93"/>
                  <a:gd name="T39" fmla="*/ 6 h 63"/>
                  <a:gd name="T40" fmla="*/ 21 w 93"/>
                  <a:gd name="T41" fmla="*/ 0 h 63"/>
                  <a:gd name="T42" fmla="*/ 29 w 93"/>
                  <a:gd name="T43" fmla="*/ 1 h 63"/>
                  <a:gd name="T44" fmla="*/ 39 w 93"/>
                  <a:gd name="T45" fmla="*/ 10 h 63"/>
                  <a:gd name="T46" fmla="*/ 58 w 93"/>
                  <a:gd name="T47" fmla="*/ 10 h 63"/>
                  <a:gd name="T48" fmla="*/ 69 w 93"/>
                  <a:gd name="T49" fmla="*/ 5 h 63"/>
                  <a:gd name="T50" fmla="*/ 75 w 93"/>
                  <a:gd name="T51" fmla="*/ 4 h 63"/>
                  <a:gd name="T52" fmla="*/ 80 w 93"/>
                  <a:gd name="T53" fmla="*/ 7 h 63"/>
                  <a:gd name="T54" fmla="*/ 85 w 93"/>
                  <a:gd name="T55" fmla="*/ 4 h 63"/>
                  <a:gd name="T56" fmla="*/ 90 w 93"/>
                  <a:gd name="T5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3" h="63">
                    <a:moveTo>
                      <a:pt x="90" y="5"/>
                    </a:moveTo>
                    <a:cubicBezTo>
                      <a:pt x="93" y="7"/>
                      <a:pt x="84" y="17"/>
                      <a:pt x="83" y="19"/>
                    </a:cubicBezTo>
                    <a:cubicBezTo>
                      <a:pt x="80" y="23"/>
                      <a:pt x="79" y="29"/>
                      <a:pt x="78" y="31"/>
                    </a:cubicBezTo>
                    <a:cubicBezTo>
                      <a:pt x="78" y="33"/>
                      <a:pt x="77" y="37"/>
                      <a:pt x="78" y="38"/>
                    </a:cubicBezTo>
                    <a:cubicBezTo>
                      <a:pt x="80" y="38"/>
                      <a:pt x="82" y="39"/>
                      <a:pt x="83" y="41"/>
                    </a:cubicBezTo>
                    <a:cubicBezTo>
                      <a:pt x="83" y="42"/>
                      <a:pt x="83" y="47"/>
                      <a:pt x="84" y="49"/>
                    </a:cubicBezTo>
                    <a:cubicBezTo>
                      <a:pt x="84" y="50"/>
                      <a:pt x="80" y="50"/>
                      <a:pt x="79" y="53"/>
                    </a:cubicBezTo>
                    <a:cubicBezTo>
                      <a:pt x="77" y="56"/>
                      <a:pt x="79" y="61"/>
                      <a:pt x="78" y="62"/>
                    </a:cubicBezTo>
                    <a:cubicBezTo>
                      <a:pt x="77" y="63"/>
                      <a:pt x="74" y="63"/>
                      <a:pt x="73" y="63"/>
                    </a:cubicBezTo>
                    <a:cubicBezTo>
                      <a:pt x="72" y="62"/>
                      <a:pt x="71" y="61"/>
                      <a:pt x="67" y="59"/>
                    </a:cubicBezTo>
                    <a:cubicBezTo>
                      <a:pt x="64" y="58"/>
                      <a:pt x="60" y="57"/>
                      <a:pt x="58" y="55"/>
                    </a:cubicBezTo>
                    <a:cubicBezTo>
                      <a:pt x="56" y="54"/>
                      <a:pt x="57" y="48"/>
                      <a:pt x="52" y="45"/>
                    </a:cubicBezTo>
                    <a:cubicBezTo>
                      <a:pt x="47" y="43"/>
                      <a:pt x="44" y="45"/>
                      <a:pt x="41" y="44"/>
                    </a:cubicBezTo>
                    <a:cubicBezTo>
                      <a:pt x="39" y="43"/>
                      <a:pt x="19" y="25"/>
                      <a:pt x="14" y="25"/>
                    </a:cubicBezTo>
                    <a:cubicBezTo>
                      <a:pt x="8" y="24"/>
                      <a:pt x="7" y="26"/>
                      <a:pt x="5" y="24"/>
                    </a:cubicBezTo>
                    <a:cubicBezTo>
                      <a:pt x="3" y="22"/>
                      <a:pt x="1" y="16"/>
                      <a:pt x="1" y="13"/>
                    </a:cubicBezTo>
                    <a:cubicBezTo>
                      <a:pt x="0" y="11"/>
                      <a:pt x="2" y="6"/>
                      <a:pt x="4" y="5"/>
                    </a:cubicBezTo>
                    <a:cubicBezTo>
                      <a:pt x="6" y="4"/>
                      <a:pt x="9" y="0"/>
                      <a:pt x="11" y="0"/>
                    </a:cubicBezTo>
                    <a:cubicBezTo>
                      <a:pt x="13" y="0"/>
                      <a:pt x="14" y="8"/>
                      <a:pt x="16" y="8"/>
                    </a:cubicBezTo>
                    <a:cubicBezTo>
                      <a:pt x="18" y="8"/>
                      <a:pt x="21" y="6"/>
                      <a:pt x="21" y="6"/>
                    </a:cubicBezTo>
                    <a:cubicBezTo>
                      <a:pt x="21" y="6"/>
                      <a:pt x="20" y="1"/>
                      <a:pt x="21" y="0"/>
                    </a:cubicBezTo>
                    <a:cubicBezTo>
                      <a:pt x="23" y="0"/>
                      <a:pt x="27" y="0"/>
                      <a:pt x="29" y="1"/>
                    </a:cubicBezTo>
                    <a:cubicBezTo>
                      <a:pt x="32" y="2"/>
                      <a:pt x="36" y="10"/>
                      <a:pt x="39" y="10"/>
                    </a:cubicBezTo>
                    <a:cubicBezTo>
                      <a:pt x="42" y="10"/>
                      <a:pt x="53" y="10"/>
                      <a:pt x="58" y="10"/>
                    </a:cubicBezTo>
                    <a:cubicBezTo>
                      <a:pt x="63" y="10"/>
                      <a:pt x="67" y="5"/>
                      <a:pt x="69" y="5"/>
                    </a:cubicBezTo>
                    <a:cubicBezTo>
                      <a:pt x="70" y="5"/>
                      <a:pt x="73" y="4"/>
                      <a:pt x="75" y="4"/>
                    </a:cubicBezTo>
                    <a:cubicBezTo>
                      <a:pt x="76" y="4"/>
                      <a:pt x="78" y="8"/>
                      <a:pt x="80" y="7"/>
                    </a:cubicBezTo>
                    <a:cubicBezTo>
                      <a:pt x="82" y="7"/>
                      <a:pt x="83" y="5"/>
                      <a:pt x="85" y="4"/>
                    </a:cubicBezTo>
                    <a:cubicBezTo>
                      <a:pt x="87" y="4"/>
                      <a:pt x="88" y="4"/>
                      <a:pt x="90" y="5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420"/>
              <p:cNvSpPr>
                <a:spLocks/>
              </p:cNvSpPr>
              <p:nvPr/>
            </p:nvSpPr>
            <p:spPr bwMode="auto">
              <a:xfrm>
                <a:off x="2233" y="2666"/>
                <a:ext cx="568" cy="647"/>
              </a:xfrm>
              <a:custGeom>
                <a:avLst/>
                <a:gdLst>
                  <a:gd name="T0" fmla="*/ 106 w 304"/>
                  <a:gd name="T1" fmla="*/ 3 h 347"/>
                  <a:gd name="T2" fmla="*/ 129 w 304"/>
                  <a:gd name="T3" fmla="*/ 0 h 347"/>
                  <a:gd name="T4" fmla="*/ 153 w 304"/>
                  <a:gd name="T5" fmla="*/ 13 h 347"/>
                  <a:gd name="T6" fmla="*/ 182 w 304"/>
                  <a:gd name="T7" fmla="*/ 26 h 347"/>
                  <a:gd name="T8" fmla="*/ 180 w 304"/>
                  <a:gd name="T9" fmla="*/ 43 h 347"/>
                  <a:gd name="T10" fmla="*/ 168 w 304"/>
                  <a:gd name="T11" fmla="*/ 55 h 347"/>
                  <a:gd name="T12" fmla="*/ 146 w 304"/>
                  <a:gd name="T13" fmla="*/ 71 h 347"/>
                  <a:gd name="T14" fmla="*/ 146 w 304"/>
                  <a:gd name="T15" fmla="*/ 85 h 347"/>
                  <a:gd name="T16" fmla="*/ 145 w 304"/>
                  <a:gd name="T17" fmla="*/ 108 h 347"/>
                  <a:gd name="T18" fmla="*/ 173 w 304"/>
                  <a:gd name="T19" fmla="*/ 132 h 347"/>
                  <a:gd name="T20" fmla="*/ 205 w 304"/>
                  <a:gd name="T21" fmla="*/ 191 h 347"/>
                  <a:gd name="T22" fmla="*/ 239 w 304"/>
                  <a:gd name="T23" fmla="*/ 198 h 347"/>
                  <a:gd name="T24" fmla="*/ 232 w 304"/>
                  <a:gd name="T25" fmla="*/ 211 h 347"/>
                  <a:gd name="T26" fmla="*/ 277 w 304"/>
                  <a:gd name="T27" fmla="*/ 240 h 347"/>
                  <a:gd name="T28" fmla="*/ 293 w 304"/>
                  <a:gd name="T29" fmla="*/ 253 h 347"/>
                  <a:gd name="T30" fmla="*/ 301 w 304"/>
                  <a:gd name="T31" fmla="*/ 279 h 347"/>
                  <a:gd name="T32" fmla="*/ 289 w 304"/>
                  <a:gd name="T33" fmla="*/ 271 h 347"/>
                  <a:gd name="T34" fmla="*/ 276 w 304"/>
                  <a:gd name="T35" fmla="*/ 260 h 347"/>
                  <a:gd name="T36" fmla="*/ 253 w 304"/>
                  <a:gd name="T37" fmla="*/ 263 h 347"/>
                  <a:gd name="T38" fmla="*/ 246 w 304"/>
                  <a:gd name="T39" fmla="*/ 279 h 347"/>
                  <a:gd name="T40" fmla="*/ 264 w 304"/>
                  <a:gd name="T41" fmla="*/ 292 h 347"/>
                  <a:gd name="T42" fmla="*/ 266 w 304"/>
                  <a:gd name="T43" fmla="*/ 307 h 347"/>
                  <a:gd name="T44" fmla="*/ 252 w 304"/>
                  <a:gd name="T45" fmla="*/ 312 h 347"/>
                  <a:gd name="T46" fmla="*/ 246 w 304"/>
                  <a:gd name="T47" fmla="*/ 330 h 347"/>
                  <a:gd name="T48" fmla="*/ 234 w 304"/>
                  <a:gd name="T49" fmla="*/ 339 h 347"/>
                  <a:gd name="T50" fmla="*/ 219 w 304"/>
                  <a:gd name="T51" fmla="*/ 345 h 347"/>
                  <a:gd name="T52" fmla="*/ 224 w 304"/>
                  <a:gd name="T53" fmla="*/ 332 h 347"/>
                  <a:gd name="T54" fmla="*/ 224 w 304"/>
                  <a:gd name="T55" fmla="*/ 319 h 347"/>
                  <a:gd name="T56" fmla="*/ 235 w 304"/>
                  <a:gd name="T57" fmla="*/ 315 h 347"/>
                  <a:gd name="T58" fmla="*/ 233 w 304"/>
                  <a:gd name="T59" fmla="*/ 303 h 347"/>
                  <a:gd name="T60" fmla="*/ 225 w 304"/>
                  <a:gd name="T61" fmla="*/ 274 h 347"/>
                  <a:gd name="T62" fmla="*/ 215 w 304"/>
                  <a:gd name="T63" fmla="*/ 269 h 347"/>
                  <a:gd name="T64" fmla="*/ 202 w 304"/>
                  <a:gd name="T65" fmla="*/ 258 h 347"/>
                  <a:gd name="T66" fmla="*/ 198 w 304"/>
                  <a:gd name="T67" fmla="*/ 242 h 347"/>
                  <a:gd name="T68" fmla="*/ 188 w 304"/>
                  <a:gd name="T69" fmla="*/ 238 h 347"/>
                  <a:gd name="T70" fmla="*/ 175 w 304"/>
                  <a:gd name="T71" fmla="*/ 226 h 347"/>
                  <a:gd name="T72" fmla="*/ 153 w 304"/>
                  <a:gd name="T73" fmla="*/ 218 h 347"/>
                  <a:gd name="T74" fmla="*/ 132 w 304"/>
                  <a:gd name="T75" fmla="*/ 197 h 347"/>
                  <a:gd name="T76" fmla="*/ 97 w 304"/>
                  <a:gd name="T77" fmla="*/ 153 h 347"/>
                  <a:gd name="T78" fmla="*/ 89 w 304"/>
                  <a:gd name="T79" fmla="*/ 132 h 347"/>
                  <a:gd name="T80" fmla="*/ 73 w 304"/>
                  <a:gd name="T81" fmla="*/ 103 h 347"/>
                  <a:gd name="T82" fmla="*/ 47 w 304"/>
                  <a:gd name="T83" fmla="*/ 87 h 347"/>
                  <a:gd name="T84" fmla="*/ 31 w 304"/>
                  <a:gd name="T85" fmla="*/ 102 h 347"/>
                  <a:gd name="T86" fmla="*/ 11 w 304"/>
                  <a:gd name="T87" fmla="*/ 106 h 347"/>
                  <a:gd name="T88" fmla="*/ 21 w 304"/>
                  <a:gd name="T89" fmla="*/ 91 h 347"/>
                  <a:gd name="T90" fmla="*/ 2 w 304"/>
                  <a:gd name="T91" fmla="*/ 55 h 347"/>
                  <a:gd name="T92" fmla="*/ 7 w 304"/>
                  <a:gd name="T93" fmla="*/ 29 h 347"/>
                  <a:gd name="T94" fmla="*/ 25 w 304"/>
                  <a:gd name="T95" fmla="*/ 25 h 347"/>
                  <a:gd name="T96" fmla="*/ 48 w 304"/>
                  <a:gd name="T97" fmla="*/ 9 h 347"/>
                  <a:gd name="T98" fmla="*/ 57 w 304"/>
                  <a:gd name="T99" fmla="*/ 22 h 347"/>
                  <a:gd name="T100" fmla="*/ 68 w 304"/>
                  <a:gd name="T101" fmla="*/ 33 h 347"/>
                  <a:gd name="T102" fmla="*/ 87 w 304"/>
                  <a:gd name="T103" fmla="*/ 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4" h="347">
                    <a:moveTo>
                      <a:pt x="97" y="16"/>
                    </a:moveTo>
                    <a:cubicBezTo>
                      <a:pt x="101" y="14"/>
                      <a:pt x="105" y="8"/>
                      <a:pt x="106" y="3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20" y="8"/>
                      <a:pt x="129" y="0"/>
                      <a:pt x="129" y="0"/>
                    </a:cubicBezTo>
                    <a:cubicBezTo>
                      <a:pt x="129" y="0"/>
                      <a:pt x="144" y="0"/>
                      <a:pt x="147" y="1"/>
                    </a:cubicBezTo>
                    <a:cubicBezTo>
                      <a:pt x="151" y="1"/>
                      <a:pt x="148" y="11"/>
                      <a:pt x="153" y="13"/>
                    </a:cubicBezTo>
                    <a:cubicBezTo>
                      <a:pt x="158" y="14"/>
                      <a:pt x="174" y="21"/>
                      <a:pt x="174" y="21"/>
                    </a:cubicBezTo>
                    <a:cubicBezTo>
                      <a:pt x="182" y="26"/>
                      <a:pt x="182" y="26"/>
                      <a:pt x="182" y="26"/>
                    </a:cubicBezTo>
                    <a:cubicBezTo>
                      <a:pt x="179" y="27"/>
                      <a:pt x="179" y="29"/>
                      <a:pt x="180" y="32"/>
                    </a:cubicBezTo>
                    <a:cubicBezTo>
                      <a:pt x="181" y="36"/>
                      <a:pt x="180" y="43"/>
                      <a:pt x="180" y="43"/>
                    </a:cubicBezTo>
                    <a:cubicBezTo>
                      <a:pt x="179" y="53"/>
                      <a:pt x="179" y="53"/>
                      <a:pt x="179" y="53"/>
                    </a:cubicBezTo>
                    <a:cubicBezTo>
                      <a:pt x="176" y="53"/>
                      <a:pt x="171" y="54"/>
                      <a:pt x="168" y="55"/>
                    </a:cubicBezTo>
                    <a:cubicBezTo>
                      <a:pt x="165" y="56"/>
                      <a:pt x="151" y="60"/>
                      <a:pt x="148" y="62"/>
                    </a:cubicBezTo>
                    <a:cubicBezTo>
                      <a:pt x="146" y="64"/>
                      <a:pt x="145" y="70"/>
                      <a:pt x="146" y="71"/>
                    </a:cubicBezTo>
                    <a:cubicBezTo>
                      <a:pt x="146" y="73"/>
                      <a:pt x="151" y="77"/>
                      <a:pt x="151" y="79"/>
                    </a:cubicBezTo>
                    <a:cubicBezTo>
                      <a:pt x="150" y="81"/>
                      <a:pt x="148" y="85"/>
                      <a:pt x="146" y="85"/>
                    </a:cubicBezTo>
                    <a:cubicBezTo>
                      <a:pt x="145" y="85"/>
                      <a:pt x="142" y="84"/>
                      <a:pt x="142" y="88"/>
                    </a:cubicBezTo>
                    <a:cubicBezTo>
                      <a:pt x="141" y="91"/>
                      <a:pt x="143" y="106"/>
                      <a:pt x="145" y="108"/>
                    </a:cubicBezTo>
                    <a:cubicBezTo>
                      <a:pt x="147" y="110"/>
                      <a:pt x="157" y="119"/>
                      <a:pt x="161" y="122"/>
                    </a:cubicBezTo>
                    <a:cubicBezTo>
                      <a:pt x="164" y="125"/>
                      <a:pt x="172" y="130"/>
                      <a:pt x="173" y="132"/>
                    </a:cubicBezTo>
                    <a:cubicBezTo>
                      <a:pt x="175" y="135"/>
                      <a:pt x="180" y="158"/>
                      <a:pt x="181" y="163"/>
                    </a:cubicBezTo>
                    <a:cubicBezTo>
                      <a:pt x="183" y="168"/>
                      <a:pt x="201" y="189"/>
                      <a:pt x="205" y="191"/>
                    </a:cubicBezTo>
                    <a:cubicBezTo>
                      <a:pt x="208" y="194"/>
                      <a:pt x="215" y="197"/>
                      <a:pt x="221" y="197"/>
                    </a:cubicBezTo>
                    <a:cubicBezTo>
                      <a:pt x="228" y="197"/>
                      <a:pt x="237" y="197"/>
                      <a:pt x="239" y="198"/>
                    </a:cubicBezTo>
                    <a:cubicBezTo>
                      <a:pt x="241" y="199"/>
                      <a:pt x="243" y="203"/>
                      <a:pt x="241" y="205"/>
                    </a:cubicBezTo>
                    <a:cubicBezTo>
                      <a:pt x="240" y="206"/>
                      <a:pt x="232" y="207"/>
                      <a:pt x="232" y="211"/>
                    </a:cubicBezTo>
                    <a:cubicBezTo>
                      <a:pt x="232" y="214"/>
                      <a:pt x="253" y="227"/>
                      <a:pt x="260" y="229"/>
                    </a:cubicBezTo>
                    <a:cubicBezTo>
                      <a:pt x="267" y="231"/>
                      <a:pt x="273" y="238"/>
                      <a:pt x="277" y="240"/>
                    </a:cubicBezTo>
                    <a:cubicBezTo>
                      <a:pt x="280" y="242"/>
                      <a:pt x="285" y="245"/>
                      <a:pt x="289" y="246"/>
                    </a:cubicBezTo>
                    <a:cubicBezTo>
                      <a:pt x="292" y="248"/>
                      <a:pt x="290" y="251"/>
                      <a:pt x="293" y="253"/>
                    </a:cubicBezTo>
                    <a:cubicBezTo>
                      <a:pt x="297" y="256"/>
                      <a:pt x="304" y="263"/>
                      <a:pt x="304" y="267"/>
                    </a:cubicBezTo>
                    <a:cubicBezTo>
                      <a:pt x="304" y="270"/>
                      <a:pt x="301" y="277"/>
                      <a:pt x="301" y="279"/>
                    </a:cubicBezTo>
                    <a:cubicBezTo>
                      <a:pt x="301" y="281"/>
                      <a:pt x="297" y="281"/>
                      <a:pt x="295" y="279"/>
                    </a:cubicBezTo>
                    <a:cubicBezTo>
                      <a:pt x="293" y="277"/>
                      <a:pt x="289" y="275"/>
                      <a:pt x="289" y="271"/>
                    </a:cubicBezTo>
                    <a:cubicBezTo>
                      <a:pt x="289" y="267"/>
                      <a:pt x="287" y="264"/>
                      <a:pt x="286" y="262"/>
                    </a:cubicBezTo>
                    <a:cubicBezTo>
                      <a:pt x="285" y="261"/>
                      <a:pt x="280" y="262"/>
                      <a:pt x="276" y="260"/>
                    </a:cubicBezTo>
                    <a:cubicBezTo>
                      <a:pt x="272" y="258"/>
                      <a:pt x="268" y="252"/>
                      <a:pt x="265" y="252"/>
                    </a:cubicBezTo>
                    <a:cubicBezTo>
                      <a:pt x="262" y="251"/>
                      <a:pt x="255" y="259"/>
                      <a:pt x="253" y="263"/>
                    </a:cubicBezTo>
                    <a:cubicBezTo>
                      <a:pt x="252" y="267"/>
                      <a:pt x="251" y="270"/>
                      <a:pt x="249" y="272"/>
                    </a:cubicBezTo>
                    <a:cubicBezTo>
                      <a:pt x="249" y="274"/>
                      <a:pt x="246" y="275"/>
                      <a:pt x="246" y="279"/>
                    </a:cubicBezTo>
                    <a:cubicBezTo>
                      <a:pt x="246" y="282"/>
                      <a:pt x="250" y="284"/>
                      <a:pt x="254" y="284"/>
                    </a:cubicBezTo>
                    <a:cubicBezTo>
                      <a:pt x="257" y="284"/>
                      <a:pt x="262" y="290"/>
                      <a:pt x="264" y="292"/>
                    </a:cubicBezTo>
                    <a:cubicBezTo>
                      <a:pt x="266" y="295"/>
                      <a:pt x="263" y="298"/>
                      <a:pt x="263" y="301"/>
                    </a:cubicBezTo>
                    <a:cubicBezTo>
                      <a:pt x="264" y="304"/>
                      <a:pt x="265" y="305"/>
                      <a:pt x="266" y="307"/>
                    </a:cubicBezTo>
                    <a:cubicBezTo>
                      <a:pt x="267" y="308"/>
                      <a:pt x="264" y="313"/>
                      <a:pt x="262" y="312"/>
                    </a:cubicBezTo>
                    <a:cubicBezTo>
                      <a:pt x="261" y="311"/>
                      <a:pt x="257" y="309"/>
                      <a:pt x="252" y="312"/>
                    </a:cubicBezTo>
                    <a:cubicBezTo>
                      <a:pt x="246" y="316"/>
                      <a:pt x="247" y="316"/>
                      <a:pt x="247" y="321"/>
                    </a:cubicBezTo>
                    <a:cubicBezTo>
                      <a:pt x="247" y="326"/>
                      <a:pt x="248" y="328"/>
                      <a:pt x="246" y="330"/>
                    </a:cubicBezTo>
                    <a:cubicBezTo>
                      <a:pt x="244" y="332"/>
                      <a:pt x="241" y="331"/>
                      <a:pt x="239" y="333"/>
                    </a:cubicBezTo>
                    <a:cubicBezTo>
                      <a:pt x="237" y="336"/>
                      <a:pt x="235" y="336"/>
                      <a:pt x="234" y="339"/>
                    </a:cubicBezTo>
                    <a:cubicBezTo>
                      <a:pt x="233" y="342"/>
                      <a:pt x="233" y="346"/>
                      <a:pt x="231" y="346"/>
                    </a:cubicBezTo>
                    <a:cubicBezTo>
                      <a:pt x="228" y="347"/>
                      <a:pt x="221" y="347"/>
                      <a:pt x="219" y="345"/>
                    </a:cubicBezTo>
                    <a:cubicBezTo>
                      <a:pt x="217" y="342"/>
                      <a:pt x="218" y="336"/>
                      <a:pt x="219" y="335"/>
                    </a:cubicBezTo>
                    <a:cubicBezTo>
                      <a:pt x="221" y="334"/>
                      <a:pt x="223" y="334"/>
                      <a:pt x="224" y="332"/>
                    </a:cubicBezTo>
                    <a:cubicBezTo>
                      <a:pt x="225" y="331"/>
                      <a:pt x="229" y="325"/>
                      <a:pt x="227" y="324"/>
                    </a:cubicBezTo>
                    <a:cubicBezTo>
                      <a:pt x="226" y="322"/>
                      <a:pt x="224" y="320"/>
                      <a:pt x="224" y="319"/>
                    </a:cubicBezTo>
                    <a:cubicBezTo>
                      <a:pt x="224" y="318"/>
                      <a:pt x="229" y="316"/>
                      <a:pt x="231" y="316"/>
                    </a:cubicBezTo>
                    <a:cubicBezTo>
                      <a:pt x="232" y="316"/>
                      <a:pt x="233" y="317"/>
                      <a:pt x="235" y="315"/>
                    </a:cubicBezTo>
                    <a:cubicBezTo>
                      <a:pt x="237" y="314"/>
                      <a:pt x="239" y="311"/>
                      <a:pt x="237" y="308"/>
                    </a:cubicBezTo>
                    <a:cubicBezTo>
                      <a:pt x="234" y="306"/>
                      <a:pt x="233" y="306"/>
                      <a:pt x="233" y="303"/>
                    </a:cubicBezTo>
                    <a:cubicBezTo>
                      <a:pt x="233" y="300"/>
                      <a:pt x="231" y="290"/>
                      <a:pt x="229" y="287"/>
                    </a:cubicBezTo>
                    <a:cubicBezTo>
                      <a:pt x="227" y="283"/>
                      <a:pt x="226" y="278"/>
                      <a:pt x="225" y="274"/>
                    </a:cubicBezTo>
                    <a:cubicBezTo>
                      <a:pt x="225" y="269"/>
                      <a:pt x="223" y="265"/>
                      <a:pt x="220" y="266"/>
                    </a:cubicBezTo>
                    <a:cubicBezTo>
                      <a:pt x="216" y="266"/>
                      <a:pt x="218" y="270"/>
                      <a:pt x="215" y="269"/>
                    </a:cubicBezTo>
                    <a:cubicBezTo>
                      <a:pt x="212" y="269"/>
                      <a:pt x="213" y="270"/>
                      <a:pt x="210" y="267"/>
                    </a:cubicBezTo>
                    <a:cubicBezTo>
                      <a:pt x="207" y="264"/>
                      <a:pt x="202" y="262"/>
                      <a:pt x="202" y="258"/>
                    </a:cubicBezTo>
                    <a:cubicBezTo>
                      <a:pt x="202" y="255"/>
                      <a:pt x="205" y="255"/>
                      <a:pt x="204" y="252"/>
                    </a:cubicBezTo>
                    <a:cubicBezTo>
                      <a:pt x="203" y="249"/>
                      <a:pt x="200" y="242"/>
                      <a:pt x="198" y="242"/>
                    </a:cubicBezTo>
                    <a:cubicBezTo>
                      <a:pt x="196" y="243"/>
                      <a:pt x="188" y="248"/>
                      <a:pt x="186" y="245"/>
                    </a:cubicBezTo>
                    <a:cubicBezTo>
                      <a:pt x="184" y="243"/>
                      <a:pt x="191" y="241"/>
                      <a:pt x="188" y="238"/>
                    </a:cubicBezTo>
                    <a:cubicBezTo>
                      <a:pt x="185" y="235"/>
                      <a:pt x="184" y="236"/>
                      <a:pt x="181" y="236"/>
                    </a:cubicBezTo>
                    <a:cubicBezTo>
                      <a:pt x="177" y="236"/>
                      <a:pt x="178" y="231"/>
                      <a:pt x="175" y="226"/>
                    </a:cubicBezTo>
                    <a:cubicBezTo>
                      <a:pt x="173" y="221"/>
                      <a:pt x="168" y="218"/>
                      <a:pt x="163" y="218"/>
                    </a:cubicBezTo>
                    <a:cubicBezTo>
                      <a:pt x="159" y="217"/>
                      <a:pt x="154" y="217"/>
                      <a:pt x="153" y="218"/>
                    </a:cubicBezTo>
                    <a:cubicBezTo>
                      <a:pt x="152" y="218"/>
                      <a:pt x="151" y="214"/>
                      <a:pt x="145" y="211"/>
                    </a:cubicBezTo>
                    <a:cubicBezTo>
                      <a:pt x="140" y="207"/>
                      <a:pt x="135" y="203"/>
                      <a:pt x="132" y="197"/>
                    </a:cubicBezTo>
                    <a:cubicBezTo>
                      <a:pt x="129" y="192"/>
                      <a:pt x="115" y="173"/>
                      <a:pt x="113" y="172"/>
                    </a:cubicBezTo>
                    <a:cubicBezTo>
                      <a:pt x="111" y="171"/>
                      <a:pt x="99" y="156"/>
                      <a:pt x="97" y="153"/>
                    </a:cubicBezTo>
                    <a:cubicBezTo>
                      <a:pt x="93" y="150"/>
                      <a:pt x="89" y="152"/>
                      <a:pt x="88" y="148"/>
                    </a:cubicBezTo>
                    <a:cubicBezTo>
                      <a:pt x="87" y="143"/>
                      <a:pt x="91" y="140"/>
                      <a:pt x="89" y="132"/>
                    </a:cubicBezTo>
                    <a:cubicBezTo>
                      <a:pt x="87" y="123"/>
                      <a:pt x="88" y="112"/>
                      <a:pt x="85" y="108"/>
                    </a:cubicBezTo>
                    <a:cubicBezTo>
                      <a:pt x="81" y="105"/>
                      <a:pt x="76" y="107"/>
                      <a:pt x="73" y="103"/>
                    </a:cubicBezTo>
                    <a:cubicBezTo>
                      <a:pt x="70" y="98"/>
                      <a:pt x="64" y="93"/>
                      <a:pt x="59" y="90"/>
                    </a:cubicBezTo>
                    <a:cubicBezTo>
                      <a:pt x="55" y="88"/>
                      <a:pt x="51" y="86"/>
                      <a:pt x="47" y="87"/>
                    </a:cubicBezTo>
                    <a:cubicBezTo>
                      <a:pt x="43" y="88"/>
                      <a:pt x="43" y="89"/>
                      <a:pt x="39" y="94"/>
                    </a:cubicBezTo>
                    <a:cubicBezTo>
                      <a:pt x="35" y="98"/>
                      <a:pt x="34" y="100"/>
                      <a:pt x="31" y="102"/>
                    </a:cubicBezTo>
                    <a:cubicBezTo>
                      <a:pt x="27" y="104"/>
                      <a:pt x="17" y="105"/>
                      <a:pt x="13" y="106"/>
                    </a:cubicBezTo>
                    <a:cubicBezTo>
                      <a:pt x="12" y="106"/>
                      <a:pt x="12" y="106"/>
                      <a:pt x="11" y="106"/>
                    </a:cubicBezTo>
                    <a:cubicBezTo>
                      <a:pt x="11" y="104"/>
                      <a:pt x="12" y="103"/>
                      <a:pt x="13" y="102"/>
                    </a:cubicBezTo>
                    <a:cubicBezTo>
                      <a:pt x="17" y="99"/>
                      <a:pt x="26" y="94"/>
                      <a:pt x="21" y="91"/>
                    </a:cubicBezTo>
                    <a:cubicBezTo>
                      <a:pt x="16" y="87"/>
                      <a:pt x="3" y="88"/>
                      <a:pt x="2" y="80"/>
                    </a:cubicBezTo>
                    <a:cubicBezTo>
                      <a:pt x="2" y="72"/>
                      <a:pt x="0" y="59"/>
                      <a:pt x="2" y="55"/>
                    </a:cubicBezTo>
                    <a:cubicBezTo>
                      <a:pt x="5" y="51"/>
                      <a:pt x="15" y="47"/>
                      <a:pt x="14" y="44"/>
                    </a:cubicBezTo>
                    <a:cubicBezTo>
                      <a:pt x="14" y="41"/>
                      <a:pt x="6" y="31"/>
                      <a:pt x="7" y="29"/>
                    </a:cubicBezTo>
                    <a:cubicBezTo>
                      <a:pt x="8" y="26"/>
                      <a:pt x="16" y="27"/>
                      <a:pt x="16" y="2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9" y="25"/>
                      <a:pt x="33" y="26"/>
                      <a:pt x="35" y="24"/>
                    </a:cubicBezTo>
                    <a:cubicBezTo>
                      <a:pt x="37" y="22"/>
                      <a:pt x="45" y="9"/>
                      <a:pt x="48" y="9"/>
                    </a:cubicBezTo>
                    <a:cubicBezTo>
                      <a:pt x="51" y="9"/>
                      <a:pt x="52" y="10"/>
                      <a:pt x="55" y="11"/>
                    </a:cubicBezTo>
                    <a:cubicBezTo>
                      <a:pt x="57" y="12"/>
                      <a:pt x="55" y="18"/>
                      <a:pt x="57" y="22"/>
                    </a:cubicBezTo>
                    <a:cubicBezTo>
                      <a:pt x="57" y="25"/>
                      <a:pt x="59" y="36"/>
                      <a:pt x="61" y="36"/>
                    </a:cubicBezTo>
                    <a:cubicBezTo>
                      <a:pt x="63" y="36"/>
                      <a:pt x="68" y="33"/>
                      <a:pt x="68" y="33"/>
                    </a:cubicBezTo>
                    <a:cubicBezTo>
                      <a:pt x="68" y="33"/>
                      <a:pt x="73" y="11"/>
                      <a:pt x="75" y="12"/>
                    </a:cubicBezTo>
                    <a:cubicBezTo>
                      <a:pt x="78" y="13"/>
                      <a:pt x="85" y="21"/>
                      <a:pt x="87" y="20"/>
                    </a:cubicBezTo>
                    <a:cubicBezTo>
                      <a:pt x="89" y="18"/>
                      <a:pt x="93" y="18"/>
                      <a:pt x="97" y="1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Freeform 421"/>
              <p:cNvSpPr>
                <a:spLocks/>
              </p:cNvSpPr>
              <p:nvPr/>
            </p:nvSpPr>
            <p:spPr bwMode="auto">
              <a:xfrm>
                <a:off x="2256" y="3050"/>
                <a:ext cx="86" cy="160"/>
              </a:xfrm>
              <a:custGeom>
                <a:avLst/>
                <a:gdLst>
                  <a:gd name="T0" fmla="*/ 44 w 46"/>
                  <a:gd name="T1" fmla="*/ 9 h 86"/>
                  <a:gd name="T2" fmla="*/ 46 w 46"/>
                  <a:gd name="T3" fmla="*/ 29 h 86"/>
                  <a:gd name="T4" fmla="*/ 39 w 46"/>
                  <a:gd name="T5" fmla="*/ 37 h 86"/>
                  <a:gd name="T6" fmla="*/ 42 w 46"/>
                  <a:gd name="T7" fmla="*/ 50 h 86"/>
                  <a:gd name="T8" fmla="*/ 34 w 46"/>
                  <a:gd name="T9" fmla="*/ 79 h 86"/>
                  <a:gd name="T10" fmla="*/ 24 w 46"/>
                  <a:gd name="T11" fmla="*/ 73 h 86"/>
                  <a:gd name="T12" fmla="*/ 17 w 46"/>
                  <a:gd name="T13" fmla="*/ 83 h 86"/>
                  <a:gd name="T14" fmla="*/ 4 w 46"/>
                  <a:gd name="T15" fmla="*/ 83 h 86"/>
                  <a:gd name="T16" fmla="*/ 0 w 46"/>
                  <a:gd name="T17" fmla="*/ 73 h 86"/>
                  <a:gd name="T18" fmla="*/ 2 w 46"/>
                  <a:gd name="T19" fmla="*/ 59 h 86"/>
                  <a:gd name="T20" fmla="*/ 6 w 46"/>
                  <a:gd name="T21" fmla="*/ 32 h 86"/>
                  <a:gd name="T22" fmla="*/ 1 w 46"/>
                  <a:gd name="T23" fmla="*/ 17 h 86"/>
                  <a:gd name="T24" fmla="*/ 6 w 46"/>
                  <a:gd name="T25" fmla="*/ 3 h 86"/>
                  <a:gd name="T26" fmla="*/ 14 w 46"/>
                  <a:gd name="T27" fmla="*/ 11 h 86"/>
                  <a:gd name="T28" fmla="*/ 34 w 46"/>
                  <a:gd name="T29" fmla="*/ 0 h 86"/>
                  <a:gd name="T30" fmla="*/ 44 w 46"/>
                  <a:gd name="T31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86">
                    <a:moveTo>
                      <a:pt x="44" y="9"/>
                    </a:moveTo>
                    <a:cubicBezTo>
                      <a:pt x="46" y="17"/>
                      <a:pt x="46" y="24"/>
                      <a:pt x="46" y="29"/>
                    </a:cubicBezTo>
                    <a:cubicBezTo>
                      <a:pt x="46" y="33"/>
                      <a:pt x="39" y="33"/>
                      <a:pt x="39" y="37"/>
                    </a:cubicBezTo>
                    <a:cubicBezTo>
                      <a:pt x="39" y="41"/>
                      <a:pt x="44" y="44"/>
                      <a:pt x="42" y="50"/>
                    </a:cubicBezTo>
                    <a:cubicBezTo>
                      <a:pt x="40" y="56"/>
                      <a:pt x="37" y="79"/>
                      <a:pt x="34" y="79"/>
                    </a:cubicBezTo>
                    <a:cubicBezTo>
                      <a:pt x="32" y="80"/>
                      <a:pt x="28" y="73"/>
                      <a:pt x="24" y="73"/>
                    </a:cubicBezTo>
                    <a:cubicBezTo>
                      <a:pt x="14" y="72"/>
                      <a:pt x="22" y="83"/>
                      <a:pt x="17" y="83"/>
                    </a:cubicBezTo>
                    <a:cubicBezTo>
                      <a:pt x="12" y="83"/>
                      <a:pt x="9" y="86"/>
                      <a:pt x="4" y="83"/>
                    </a:cubicBezTo>
                    <a:cubicBezTo>
                      <a:pt x="0" y="81"/>
                      <a:pt x="0" y="73"/>
                      <a:pt x="0" y="7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5"/>
                      <a:pt x="7" y="38"/>
                      <a:pt x="6" y="32"/>
                    </a:cubicBezTo>
                    <a:cubicBezTo>
                      <a:pt x="6" y="26"/>
                      <a:pt x="1" y="17"/>
                      <a:pt x="1" y="17"/>
                    </a:cubicBezTo>
                    <a:cubicBezTo>
                      <a:pt x="1" y="17"/>
                      <a:pt x="2" y="5"/>
                      <a:pt x="6" y="3"/>
                    </a:cubicBezTo>
                    <a:cubicBezTo>
                      <a:pt x="11" y="2"/>
                      <a:pt x="8" y="13"/>
                      <a:pt x="14" y="11"/>
                    </a:cubicBezTo>
                    <a:cubicBezTo>
                      <a:pt x="20" y="9"/>
                      <a:pt x="29" y="0"/>
                      <a:pt x="34" y="0"/>
                    </a:cubicBezTo>
                    <a:cubicBezTo>
                      <a:pt x="38" y="0"/>
                      <a:pt x="41" y="2"/>
                      <a:pt x="44" y="9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" name="Group 423"/>
            <p:cNvGrpSpPr>
              <a:grpSpLocks/>
            </p:cNvGrpSpPr>
            <p:nvPr/>
          </p:nvGrpSpPr>
          <p:grpSpPr bwMode="auto">
            <a:xfrm>
              <a:off x="1748" y="2319"/>
              <a:ext cx="601" cy="718"/>
              <a:chOff x="1748" y="2319"/>
              <a:chExt cx="601" cy="718"/>
            </a:xfrm>
            <a:grpFill/>
          </p:grpSpPr>
          <p:sp>
            <p:nvSpPr>
              <p:cNvPr id="119" name="Freeform 424"/>
              <p:cNvSpPr>
                <a:spLocks/>
              </p:cNvSpPr>
              <p:nvPr/>
            </p:nvSpPr>
            <p:spPr bwMode="auto">
              <a:xfrm>
                <a:off x="2295" y="2925"/>
                <a:ext cx="54" cy="112"/>
              </a:xfrm>
              <a:custGeom>
                <a:avLst/>
                <a:gdLst>
                  <a:gd name="T0" fmla="*/ 27 w 29"/>
                  <a:gd name="T1" fmla="*/ 12 h 60"/>
                  <a:gd name="T2" fmla="*/ 27 w 29"/>
                  <a:gd name="T3" fmla="*/ 33 h 60"/>
                  <a:gd name="T4" fmla="*/ 21 w 29"/>
                  <a:gd name="T5" fmla="*/ 44 h 60"/>
                  <a:gd name="T6" fmla="*/ 13 w 29"/>
                  <a:gd name="T7" fmla="*/ 60 h 60"/>
                  <a:gd name="T8" fmla="*/ 5 w 29"/>
                  <a:gd name="T9" fmla="*/ 54 h 60"/>
                  <a:gd name="T10" fmla="*/ 2 w 29"/>
                  <a:gd name="T11" fmla="*/ 48 h 60"/>
                  <a:gd name="T12" fmla="*/ 7 w 29"/>
                  <a:gd name="T13" fmla="*/ 39 h 60"/>
                  <a:gd name="T14" fmla="*/ 1 w 29"/>
                  <a:gd name="T15" fmla="*/ 29 h 60"/>
                  <a:gd name="T16" fmla="*/ 9 w 29"/>
                  <a:gd name="T17" fmla="*/ 14 h 60"/>
                  <a:gd name="T18" fmla="*/ 18 w 29"/>
                  <a:gd name="T19" fmla="*/ 11 h 60"/>
                  <a:gd name="T20" fmla="*/ 23 w 29"/>
                  <a:gd name="T21" fmla="*/ 0 h 60"/>
                  <a:gd name="T22" fmla="*/ 27 w 29"/>
                  <a:gd name="T2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60">
                    <a:moveTo>
                      <a:pt x="27" y="12"/>
                    </a:moveTo>
                    <a:cubicBezTo>
                      <a:pt x="28" y="18"/>
                      <a:pt x="29" y="27"/>
                      <a:pt x="27" y="33"/>
                    </a:cubicBezTo>
                    <a:cubicBezTo>
                      <a:pt x="26" y="39"/>
                      <a:pt x="21" y="42"/>
                      <a:pt x="21" y="44"/>
                    </a:cubicBezTo>
                    <a:cubicBezTo>
                      <a:pt x="21" y="47"/>
                      <a:pt x="17" y="60"/>
                      <a:pt x="13" y="60"/>
                    </a:cubicBezTo>
                    <a:cubicBezTo>
                      <a:pt x="9" y="60"/>
                      <a:pt x="7" y="56"/>
                      <a:pt x="5" y="54"/>
                    </a:cubicBezTo>
                    <a:cubicBezTo>
                      <a:pt x="2" y="51"/>
                      <a:pt x="2" y="48"/>
                      <a:pt x="2" y="48"/>
                    </a:cubicBezTo>
                    <a:cubicBezTo>
                      <a:pt x="2" y="42"/>
                      <a:pt x="9" y="42"/>
                      <a:pt x="7" y="39"/>
                    </a:cubicBezTo>
                    <a:cubicBezTo>
                      <a:pt x="5" y="36"/>
                      <a:pt x="0" y="32"/>
                      <a:pt x="1" y="29"/>
                    </a:cubicBezTo>
                    <a:cubicBezTo>
                      <a:pt x="3" y="26"/>
                      <a:pt x="5" y="15"/>
                      <a:pt x="9" y="14"/>
                    </a:cubicBezTo>
                    <a:cubicBezTo>
                      <a:pt x="14" y="12"/>
                      <a:pt x="17" y="14"/>
                      <a:pt x="18" y="11"/>
                    </a:cubicBezTo>
                    <a:cubicBezTo>
                      <a:pt x="19" y="8"/>
                      <a:pt x="17" y="1"/>
                      <a:pt x="23" y="0"/>
                    </a:cubicBezTo>
                    <a:cubicBezTo>
                      <a:pt x="28" y="0"/>
                      <a:pt x="27" y="5"/>
                      <a:pt x="27" y="12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425"/>
              <p:cNvSpPr>
                <a:spLocks/>
              </p:cNvSpPr>
              <p:nvPr/>
            </p:nvSpPr>
            <p:spPr bwMode="auto">
              <a:xfrm>
                <a:off x="1748" y="2319"/>
                <a:ext cx="594" cy="589"/>
              </a:xfrm>
              <a:custGeom>
                <a:avLst/>
                <a:gdLst>
                  <a:gd name="T0" fmla="*/ 254 w 318"/>
                  <a:gd name="T1" fmla="*/ 181 h 316"/>
                  <a:gd name="T2" fmla="*/ 268 w 318"/>
                  <a:gd name="T3" fmla="*/ 191 h 316"/>
                  <a:gd name="T4" fmla="*/ 276 w 318"/>
                  <a:gd name="T5" fmla="*/ 209 h 316"/>
                  <a:gd name="T6" fmla="*/ 267 w 318"/>
                  <a:gd name="T7" fmla="*/ 215 h 316"/>
                  <a:gd name="T8" fmla="*/ 262 w 318"/>
                  <a:gd name="T9" fmla="*/ 241 h 316"/>
                  <a:gd name="T10" fmla="*/ 281 w 318"/>
                  <a:gd name="T11" fmla="*/ 277 h 316"/>
                  <a:gd name="T12" fmla="*/ 271 w 318"/>
                  <a:gd name="T13" fmla="*/ 292 h 316"/>
                  <a:gd name="T14" fmla="*/ 247 w 318"/>
                  <a:gd name="T15" fmla="*/ 309 h 316"/>
                  <a:gd name="T16" fmla="*/ 213 w 318"/>
                  <a:gd name="T17" fmla="*/ 302 h 316"/>
                  <a:gd name="T18" fmla="*/ 194 w 318"/>
                  <a:gd name="T19" fmla="*/ 293 h 316"/>
                  <a:gd name="T20" fmla="*/ 176 w 318"/>
                  <a:gd name="T21" fmla="*/ 285 h 316"/>
                  <a:gd name="T22" fmla="*/ 147 w 318"/>
                  <a:gd name="T23" fmla="*/ 311 h 316"/>
                  <a:gd name="T24" fmla="*/ 132 w 318"/>
                  <a:gd name="T25" fmla="*/ 315 h 316"/>
                  <a:gd name="T26" fmla="*/ 91 w 318"/>
                  <a:gd name="T27" fmla="*/ 286 h 316"/>
                  <a:gd name="T28" fmla="*/ 62 w 318"/>
                  <a:gd name="T29" fmla="*/ 284 h 316"/>
                  <a:gd name="T30" fmla="*/ 30 w 318"/>
                  <a:gd name="T31" fmla="*/ 250 h 316"/>
                  <a:gd name="T32" fmla="*/ 52 w 318"/>
                  <a:gd name="T33" fmla="*/ 211 h 316"/>
                  <a:gd name="T34" fmla="*/ 70 w 318"/>
                  <a:gd name="T35" fmla="*/ 189 h 316"/>
                  <a:gd name="T36" fmla="*/ 75 w 318"/>
                  <a:gd name="T37" fmla="*/ 187 h 316"/>
                  <a:gd name="T38" fmla="*/ 65 w 318"/>
                  <a:gd name="T39" fmla="*/ 167 h 316"/>
                  <a:gd name="T40" fmla="*/ 72 w 318"/>
                  <a:gd name="T41" fmla="*/ 164 h 316"/>
                  <a:gd name="T42" fmla="*/ 58 w 318"/>
                  <a:gd name="T43" fmla="*/ 139 h 316"/>
                  <a:gd name="T44" fmla="*/ 59 w 318"/>
                  <a:gd name="T45" fmla="*/ 117 h 316"/>
                  <a:gd name="T46" fmla="*/ 49 w 318"/>
                  <a:gd name="T47" fmla="*/ 101 h 316"/>
                  <a:gd name="T48" fmla="*/ 11 w 318"/>
                  <a:gd name="T49" fmla="*/ 74 h 316"/>
                  <a:gd name="T50" fmla="*/ 1 w 318"/>
                  <a:gd name="T51" fmla="*/ 59 h 316"/>
                  <a:gd name="T52" fmla="*/ 14 w 318"/>
                  <a:gd name="T53" fmla="*/ 52 h 316"/>
                  <a:gd name="T54" fmla="*/ 13 w 318"/>
                  <a:gd name="T55" fmla="*/ 41 h 316"/>
                  <a:gd name="T56" fmla="*/ 37 w 318"/>
                  <a:gd name="T57" fmla="*/ 47 h 316"/>
                  <a:gd name="T58" fmla="*/ 53 w 318"/>
                  <a:gd name="T59" fmla="*/ 43 h 316"/>
                  <a:gd name="T60" fmla="*/ 72 w 318"/>
                  <a:gd name="T61" fmla="*/ 58 h 316"/>
                  <a:gd name="T62" fmla="*/ 89 w 318"/>
                  <a:gd name="T63" fmla="*/ 53 h 316"/>
                  <a:gd name="T64" fmla="*/ 86 w 318"/>
                  <a:gd name="T65" fmla="*/ 33 h 316"/>
                  <a:gd name="T66" fmla="*/ 91 w 318"/>
                  <a:gd name="T67" fmla="*/ 20 h 316"/>
                  <a:gd name="T68" fmla="*/ 105 w 318"/>
                  <a:gd name="T69" fmla="*/ 27 h 316"/>
                  <a:gd name="T70" fmla="*/ 117 w 318"/>
                  <a:gd name="T71" fmla="*/ 43 h 316"/>
                  <a:gd name="T72" fmla="*/ 138 w 318"/>
                  <a:gd name="T73" fmla="*/ 47 h 316"/>
                  <a:gd name="T74" fmla="*/ 139 w 318"/>
                  <a:gd name="T75" fmla="*/ 36 h 316"/>
                  <a:gd name="T76" fmla="*/ 165 w 318"/>
                  <a:gd name="T77" fmla="*/ 32 h 316"/>
                  <a:gd name="T78" fmla="*/ 181 w 318"/>
                  <a:gd name="T79" fmla="*/ 2 h 316"/>
                  <a:gd name="T80" fmla="*/ 204 w 318"/>
                  <a:gd name="T81" fmla="*/ 0 h 316"/>
                  <a:gd name="T82" fmla="*/ 224 w 318"/>
                  <a:gd name="T83" fmla="*/ 33 h 316"/>
                  <a:gd name="T84" fmla="*/ 246 w 318"/>
                  <a:gd name="T85" fmla="*/ 53 h 316"/>
                  <a:gd name="T86" fmla="*/ 260 w 318"/>
                  <a:gd name="T87" fmla="*/ 77 h 316"/>
                  <a:gd name="T88" fmla="*/ 277 w 318"/>
                  <a:gd name="T89" fmla="*/ 84 h 316"/>
                  <a:gd name="T90" fmla="*/ 316 w 318"/>
                  <a:gd name="T91" fmla="*/ 106 h 316"/>
                  <a:gd name="T92" fmla="*/ 278 w 318"/>
                  <a:gd name="T93" fmla="*/ 154 h 316"/>
                  <a:gd name="T94" fmla="*/ 252 w 318"/>
                  <a:gd name="T95" fmla="*/ 18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8" h="316">
                    <a:moveTo>
                      <a:pt x="252" y="181"/>
                    </a:moveTo>
                    <a:cubicBezTo>
                      <a:pt x="253" y="181"/>
                      <a:pt x="257" y="177"/>
                      <a:pt x="254" y="181"/>
                    </a:cubicBezTo>
                    <a:cubicBezTo>
                      <a:pt x="250" y="185"/>
                      <a:pt x="248" y="189"/>
                      <a:pt x="252" y="193"/>
                    </a:cubicBezTo>
                    <a:cubicBezTo>
                      <a:pt x="256" y="198"/>
                      <a:pt x="266" y="189"/>
                      <a:pt x="268" y="191"/>
                    </a:cubicBezTo>
                    <a:cubicBezTo>
                      <a:pt x="271" y="192"/>
                      <a:pt x="272" y="201"/>
                      <a:pt x="275" y="207"/>
                    </a:cubicBezTo>
                    <a:cubicBezTo>
                      <a:pt x="275" y="208"/>
                      <a:pt x="276" y="208"/>
                      <a:pt x="276" y="209"/>
                    </a:cubicBezTo>
                    <a:cubicBezTo>
                      <a:pt x="276" y="209"/>
                      <a:pt x="276" y="209"/>
                      <a:pt x="276" y="209"/>
                    </a:cubicBezTo>
                    <a:cubicBezTo>
                      <a:pt x="276" y="213"/>
                      <a:pt x="268" y="212"/>
                      <a:pt x="267" y="215"/>
                    </a:cubicBezTo>
                    <a:cubicBezTo>
                      <a:pt x="266" y="217"/>
                      <a:pt x="274" y="227"/>
                      <a:pt x="274" y="230"/>
                    </a:cubicBezTo>
                    <a:cubicBezTo>
                      <a:pt x="275" y="233"/>
                      <a:pt x="265" y="237"/>
                      <a:pt x="262" y="241"/>
                    </a:cubicBezTo>
                    <a:cubicBezTo>
                      <a:pt x="260" y="245"/>
                      <a:pt x="262" y="258"/>
                      <a:pt x="262" y="266"/>
                    </a:cubicBezTo>
                    <a:cubicBezTo>
                      <a:pt x="263" y="274"/>
                      <a:pt x="276" y="273"/>
                      <a:pt x="281" y="277"/>
                    </a:cubicBezTo>
                    <a:cubicBezTo>
                      <a:pt x="286" y="280"/>
                      <a:pt x="277" y="285"/>
                      <a:pt x="273" y="288"/>
                    </a:cubicBezTo>
                    <a:cubicBezTo>
                      <a:pt x="272" y="289"/>
                      <a:pt x="271" y="290"/>
                      <a:pt x="271" y="292"/>
                    </a:cubicBezTo>
                    <a:cubicBezTo>
                      <a:pt x="266" y="294"/>
                      <a:pt x="256" y="299"/>
                      <a:pt x="253" y="301"/>
                    </a:cubicBezTo>
                    <a:cubicBezTo>
                      <a:pt x="249" y="303"/>
                      <a:pt x="249" y="306"/>
                      <a:pt x="247" y="309"/>
                    </a:cubicBezTo>
                    <a:cubicBezTo>
                      <a:pt x="244" y="311"/>
                      <a:pt x="235" y="311"/>
                      <a:pt x="232" y="311"/>
                    </a:cubicBezTo>
                    <a:cubicBezTo>
                      <a:pt x="229" y="311"/>
                      <a:pt x="215" y="304"/>
                      <a:pt x="213" y="302"/>
                    </a:cubicBezTo>
                    <a:cubicBezTo>
                      <a:pt x="211" y="300"/>
                      <a:pt x="217" y="295"/>
                      <a:pt x="211" y="295"/>
                    </a:cubicBezTo>
                    <a:cubicBezTo>
                      <a:pt x="205" y="295"/>
                      <a:pt x="198" y="293"/>
                      <a:pt x="194" y="293"/>
                    </a:cubicBezTo>
                    <a:cubicBezTo>
                      <a:pt x="188" y="294"/>
                      <a:pt x="196" y="291"/>
                      <a:pt x="192" y="288"/>
                    </a:cubicBezTo>
                    <a:cubicBezTo>
                      <a:pt x="190" y="286"/>
                      <a:pt x="184" y="283"/>
                      <a:pt x="176" y="285"/>
                    </a:cubicBezTo>
                    <a:cubicBezTo>
                      <a:pt x="169" y="288"/>
                      <a:pt x="165" y="286"/>
                      <a:pt x="157" y="291"/>
                    </a:cubicBezTo>
                    <a:cubicBezTo>
                      <a:pt x="147" y="296"/>
                      <a:pt x="147" y="307"/>
                      <a:pt x="147" y="311"/>
                    </a:cubicBezTo>
                    <a:cubicBezTo>
                      <a:pt x="148" y="313"/>
                      <a:pt x="147" y="315"/>
                      <a:pt x="147" y="316"/>
                    </a:cubicBezTo>
                    <a:cubicBezTo>
                      <a:pt x="140" y="316"/>
                      <a:pt x="134" y="316"/>
                      <a:pt x="132" y="315"/>
                    </a:cubicBezTo>
                    <a:cubicBezTo>
                      <a:pt x="128" y="315"/>
                      <a:pt x="116" y="308"/>
                      <a:pt x="110" y="303"/>
                    </a:cubicBezTo>
                    <a:cubicBezTo>
                      <a:pt x="105" y="297"/>
                      <a:pt x="94" y="288"/>
                      <a:pt x="91" y="286"/>
                    </a:cubicBezTo>
                    <a:cubicBezTo>
                      <a:pt x="88" y="284"/>
                      <a:pt x="85" y="293"/>
                      <a:pt x="80" y="292"/>
                    </a:cubicBezTo>
                    <a:cubicBezTo>
                      <a:pt x="74" y="291"/>
                      <a:pt x="70" y="288"/>
                      <a:pt x="62" y="284"/>
                    </a:cubicBezTo>
                    <a:cubicBezTo>
                      <a:pt x="54" y="280"/>
                      <a:pt x="36" y="261"/>
                      <a:pt x="34" y="259"/>
                    </a:cubicBezTo>
                    <a:cubicBezTo>
                      <a:pt x="34" y="258"/>
                      <a:pt x="32" y="254"/>
                      <a:pt x="30" y="250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36" y="248"/>
                      <a:pt x="50" y="220"/>
                      <a:pt x="52" y="211"/>
                    </a:cubicBezTo>
                    <a:cubicBezTo>
                      <a:pt x="54" y="203"/>
                      <a:pt x="61" y="179"/>
                      <a:pt x="62" y="179"/>
                    </a:cubicBezTo>
                    <a:cubicBezTo>
                      <a:pt x="63" y="178"/>
                      <a:pt x="70" y="187"/>
                      <a:pt x="70" y="189"/>
                    </a:cubicBezTo>
                    <a:cubicBezTo>
                      <a:pt x="70" y="191"/>
                      <a:pt x="70" y="195"/>
                      <a:pt x="73" y="195"/>
                    </a:cubicBezTo>
                    <a:cubicBezTo>
                      <a:pt x="75" y="195"/>
                      <a:pt x="75" y="191"/>
                      <a:pt x="75" y="187"/>
                    </a:cubicBezTo>
                    <a:cubicBezTo>
                      <a:pt x="75" y="184"/>
                      <a:pt x="75" y="180"/>
                      <a:pt x="71" y="177"/>
                    </a:cubicBezTo>
                    <a:cubicBezTo>
                      <a:pt x="69" y="174"/>
                      <a:pt x="66" y="169"/>
                      <a:pt x="65" y="167"/>
                    </a:cubicBezTo>
                    <a:cubicBezTo>
                      <a:pt x="62" y="165"/>
                      <a:pt x="61" y="162"/>
                      <a:pt x="63" y="160"/>
                    </a:cubicBezTo>
                    <a:cubicBezTo>
                      <a:pt x="65" y="158"/>
                      <a:pt x="71" y="166"/>
                      <a:pt x="72" y="164"/>
                    </a:cubicBezTo>
                    <a:cubicBezTo>
                      <a:pt x="73" y="162"/>
                      <a:pt x="74" y="157"/>
                      <a:pt x="70" y="151"/>
                    </a:cubicBezTo>
                    <a:cubicBezTo>
                      <a:pt x="66" y="145"/>
                      <a:pt x="59" y="144"/>
                      <a:pt x="58" y="139"/>
                    </a:cubicBezTo>
                    <a:cubicBezTo>
                      <a:pt x="57" y="134"/>
                      <a:pt x="52" y="129"/>
                      <a:pt x="52" y="125"/>
                    </a:cubicBezTo>
                    <a:cubicBezTo>
                      <a:pt x="51" y="121"/>
                      <a:pt x="59" y="121"/>
                      <a:pt x="59" y="117"/>
                    </a:cubicBezTo>
                    <a:cubicBezTo>
                      <a:pt x="58" y="113"/>
                      <a:pt x="60" y="111"/>
                      <a:pt x="55" y="108"/>
                    </a:cubicBezTo>
                    <a:cubicBezTo>
                      <a:pt x="51" y="105"/>
                      <a:pt x="49" y="104"/>
                      <a:pt x="49" y="101"/>
                    </a:cubicBezTo>
                    <a:cubicBezTo>
                      <a:pt x="50" y="92"/>
                      <a:pt x="28" y="77"/>
                      <a:pt x="21" y="74"/>
                    </a:cubicBezTo>
                    <a:cubicBezTo>
                      <a:pt x="18" y="73"/>
                      <a:pt x="13" y="74"/>
                      <a:pt x="11" y="74"/>
                    </a:cubicBezTo>
                    <a:cubicBezTo>
                      <a:pt x="9" y="73"/>
                      <a:pt x="13" y="66"/>
                      <a:pt x="10" y="65"/>
                    </a:cubicBezTo>
                    <a:cubicBezTo>
                      <a:pt x="7" y="63"/>
                      <a:pt x="0" y="64"/>
                      <a:pt x="1" y="59"/>
                    </a:cubicBezTo>
                    <a:cubicBezTo>
                      <a:pt x="1" y="56"/>
                      <a:pt x="15" y="60"/>
                      <a:pt x="15" y="57"/>
                    </a:cubicBezTo>
                    <a:cubicBezTo>
                      <a:pt x="15" y="53"/>
                      <a:pt x="15" y="52"/>
                      <a:pt x="14" y="52"/>
                    </a:cubicBezTo>
                    <a:cubicBezTo>
                      <a:pt x="13" y="51"/>
                      <a:pt x="7" y="52"/>
                      <a:pt x="7" y="48"/>
                    </a:cubicBezTo>
                    <a:cubicBezTo>
                      <a:pt x="7" y="44"/>
                      <a:pt x="9" y="42"/>
                      <a:pt x="13" y="41"/>
                    </a:cubicBezTo>
                    <a:cubicBezTo>
                      <a:pt x="17" y="40"/>
                      <a:pt x="27" y="41"/>
                      <a:pt x="29" y="42"/>
                    </a:cubicBezTo>
                    <a:cubicBezTo>
                      <a:pt x="31" y="43"/>
                      <a:pt x="33" y="47"/>
                      <a:pt x="37" y="47"/>
                    </a:cubicBezTo>
                    <a:cubicBezTo>
                      <a:pt x="41" y="47"/>
                      <a:pt x="39" y="42"/>
                      <a:pt x="41" y="41"/>
                    </a:cubicBezTo>
                    <a:cubicBezTo>
                      <a:pt x="43" y="41"/>
                      <a:pt x="49" y="41"/>
                      <a:pt x="53" y="43"/>
                    </a:cubicBezTo>
                    <a:cubicBezTo>
                      <a:pt x="55" y="45"/>
                      <a:pt x="57" y="59"/>
                      <a:pt x="59" y="59"/>
                    </a:cubicBezTo>
                    <a:cubicBezTo>
                      <a:pt x="61" y="59"/>
                      <a:pt x="70" y="58"/>
                      <a:pt x="72" y="58"/>
                    </a:cubicBezTo>
                    <a:cubicBezTo>
                      <a:pt x="74" y="58"/>
                      <a:pt x="91" y="66"/>
                      <a:pt x="91" y="64"/>
                    </a:cubicBezTo>
                    <a:cubicBezTo>
                      <a:pt x="92" y="62"/>
                      <a:pt x="88" y="59"/>
                      <a:pt x="89" y="53"/>
                    </a:cubicBezTo>
                    <a:cubicBezTo>
                      <a:pt x="91" y="47"/>
                      <a:pt x="91" y="46"/>
                      <a:pt x="91" y="43"/>
                    </a:cubicBezTo>
                    <a:cubicBezTo>
                      <a:pt x="90" y="39"/>
                      <a:pt x="86" y="38"/>
                      <a:pt x="86" y="33"/>
                    </a:cubicBezTo>
                    <a:cubicBezTo>
                      <a:pt x="87" y="27"/>
                      <a:pt x="89" y="27"/>
                      <a:pt x="87" y="25"/>
                    </a:cubicBezTo>
                    <a:cubicBezTo>
                      <a:pt x="85" y="22"/>
                      <a:pt x="89" y="21"/>
                      <a:pt x="91" y="20"/>
                    </a:cubicBezTo>
                    <a:cubicBezTo>
                      <a:pt x="91" y="19"/>
                      <a:pt x="94" y="25"/>
                      <a:pt x="98" y="25"/>
                    </a:cubicBezTo>
                    <a:cubicBezTo>
                      <a:pt x="102" y="25"/>
                      <a:pt x="105" y="24"/>
                      <a:pt x="105" y="27"/>
                    </a:cubicBezTo>
                    <a:cubicBezTo>
                      <a:pt x="105" y="31"/>
                      <a:pt x="101" y="38"/>
                      <a:pt x="104" y="39"/>
                    </a:cubicBezTo>
                    <a:cubicBezTo>
                      <a:pt x="107" y="40"/>
                      <a:pt x="114" y="42"/>
                      <a:pt x="117" y="43"/>
                    </a:cubicBezTo>
                    <a:cubicBezTo>
                      <a:pt x="119" y="45"/>
                      <a:pt x="123" y="49"/>
                      <a:pt x="127" y="49"/>
                    </a:cubicBezTo>
                    <a:cubicBezTo>
                      <a:pt x="130" y="49"/>
                      <a:pt x="137" y="49"/>
                      <a:pt x="138" y="47"/>
                    </a:cubicBezTo>
                    <a:cubicBezTo>
                      <a:pt x="139" y="45"/>
                      <a:pt x="132" y="43"/>
                      <a:pt x="133" y="41"/>
                    </a:cubicBezTo>
                    <a:cubicBezTo>
                      <a:pt x="135" y="38"/>
                      <a:pt x="136" y="37"/>
                      <a:pt x="139" y="36"/>
                    </a:cubicBezTo>
                    <a:cubicBezTo>
                      <a:pt x="142" y="35"/>
                      <a:pt x="147" y="33"/>
                      <a:pt x="150" y="33"/>
                    </a:cubicBezTo>
                    <a:cubicBezTo>
                      <a:pt x="153" y="33"/>
                      <a:pt x="161" y="34"/>
                      <a:pt x="165" y="32"/>
                    </a:cubicBezTo>
                    <a:cubicBezTo>
                      <a:pt x="169" y="30"/>
                      <a:pt x="175" y="25"/>
                      <a:pt x="176" y="17"/>
                    </a:cubicBezTo>
                    <a:cubicBezTo>
                      <a:pt x="177" y="10"/>
                      <a:pt x="179" y="4"/>
                      <a:pt x="181" y="2"/>
                    </a:cubicBezTo>
                    <a:cubicBezTo>
                      <a:pt x="182" y="0"/>
                      <a:pt x="186" y="0"/>
                      <a:pt x="189" y="0"/>
                    </a:cubicBezTo>
                    <a:cubicBezTo>
                      <a:pt x="192" y="0"/>
                      <a:pt x="199" y="0"/>
                      <a:pt x="204" y="0"/>
                    </a:cubicBezTo>
                    <a:cubicBezTo>
                      <a:pt x="206" y="9"/>
                      <a:pt x="210" y="18"/>
                      <a:pt x="213" y="19"/>
                    </a:cubicBezTo>
                    <a:cubicBezTo>
                      <a:pt x="223" y="23"/>
                      <a:pt x="222" y="27"/>
                      <a:pt x="224" y="33"/>
                    </a:cubicBezTo>
                    <a:cubicBezTo>
                      <a:pt x="227" y="39"/>
                      <a:pt x="234" y="47"/>
                      <a:pt x="234" y="47"/>
                    </a:cubicBezTo>
                    <a:cubicBezTo>
                      <a:pt x="234" y="47"/>
                      <a:pt x="250" y="48"/>
                      <a:pt x="246" y="53"/>
                    </a:cubicBezTo>
                    <a:cubicBezTo>
                      <a:pt x="243" y="59"/>
                      <a:pt x="248" y="64"/>
                      <a:pt x="252" y="71"/>
                    </a:cubicBezTo>
                    <a:cubicBezTo>
                      <a:pt x="255" y="75"/>
                      <a:pt x="257" y="76"/>
                      <a:pt x="260" y="77"/>
                    </a:cubicBezTo>
                    <a:cubicBezTo>
                      <a:pt x="263" y="78"/>
                      <a:pt x="266" y="78"/>
                      <a:pt x="270" y="80"/>
                    </a:cubicBezTo>
                    <a:cubicBezTo>
                      <a:pt x="273" y="81"/>
                      <a:pt x="275" y="83"/>
                      <a:pt x="277" y="84"/>
                    </a:cubicBezTo>
                    <a:cubicBezTo>
                      <a:pt x="280" y="87"/>
                      <a:pt x="283" y="90"/>
                      <a:pt x="288" y="93"/>
                    </a:cubicBezTo>
                    <a:cubicBezTo>
                      <a:pt x="295" y="99"/>
                      <a:pt x="318" y="104"/>
                      <a:pt x="316" y="106"/>
                    </a:cubicBezTo>
                    <a:cubicBezTo>
                      <a:pt x="314" y="108"/>
                      <a:pt x="296" y="143"/>
                      <a:pt x="294" y="149"/>
                    </a:cubicBezTo>
                    <a:cubicBezTo>
                      <a:pt x="292" y="154"/>
                      <a:pt x="284" y="152"/>
                      <a:pt x="278" y="154"/>
                    </a:cubicBezTo>
                    <a:cubicBezTo>
                      <a:pt x="273" y="156"/>
                      <a:pt x="260" y="173"/>
                      <a:pt x="254" y="179"/>
                    </a:cubicBezTo>
                    <a:cubicBezTo>
                      <a:pt x="253" y="180"/>
                      <a:pt x="253" y="181"/>
                      <a:pt x="252" y="18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9" name="Freeform 428"/>
            <p:cNvSpPr>
              <a:spLocks/>
            </p:cNvSpPr>
            <p:nvPr/>
          </p:nvSpPr>
          <p:spPr bwMode="auto">
            <a:xfrm>
              <a:off x="1310" y="2761"/>
              <a:ext cx="246" cy="350"/>
            </a:xfrm>
            <a:custGeom>
              <a:avLst/>
              <a:gdLst>
                <a:gd name="T0" fmla="*/ 121 w 132"/>
                <a:gd name="T1" fmla="*/ 24 h 188"/>
                <a:gd name="T2" fmla="*/ 127 w 132"/>
                <a:gd name="T3" fmla="*/ 41 h 188"/>
                <a:gd name="T4" fmla="*/ 104 w 132"/>
                <a:gd name="T5" fmla="*/ 56 h 188"/>
                <a:gd name="T6" fmla="*/ 89 w 132"/>
                <a:gd name="T7" fmla="*/ 95 h 188"/>
                <a:gd name="T8" fmla="*/ 71 w 132"/>
                <a:gd name="T9" fmla="*/ 97 h 188"/>
                <a:gd name="T10" fmla="*/ 77 w 132"/>
                <a:gd name="T11" fmla="*/ 121 h 188"/>
                <a:gd name="T12" fmla="*/ 65 w 132"/>
                <a:gd name="T13" fmla="*/ 134 h 188"/>
                <a:gd name="T14" fmla="*/ 69 w 132"/>
                <a:gd name="T15" fmla="*/ 147 h 188"/>
                <a:gd name="T16" fmla="*/ 67 w 132"/>
                <a:gd name="T17" fmla="*/ 156 h 188"/>
                <a:gd name="T18" fmla="*/ 51 w 132"/>
                <a:gd name="T19" fmla="*/ 166 h 188"/>
                <a:gd name="T20" fmla="*/ 44 w 132"/>
                <a:gd name="T21" fmla="*/ 184 h 188"/>
                <a:gd name="T22" fmla="*/ 40 w 132"/>
                <a:gd name="T23" fmla="*/ 184 h 188"/>
                <a:gd name="T24" fmla="*/ 29 w 132"/>
                <a:gd name="T25" fmla="*/ 187 h 188"/>
                <a:gd name="T26" fmla="*/ 18 w 132"/>
                <a:gd name="T27" fmla="*/ 178 h 188"/>
                <a:gd name="T28" fmla="*/ 7 w 132"/>
                <a:gd name="T29" fmla="*/ 174 h 188"/>
                <a:gd name="T30" fmla="*/ 1 w 132"/>
                <a:gd name="T31" fmla="*/ 174 h 188"/>
                <a:gd name="T32" fmla="*/ 0 w 132"/>
                <a:gd name="T33" fmla="*/ 171 h 188"/>
                <a:gd name="T34" fmla="*/ 7 w 132"/>
                <a:gd name="T35" fmla="*/ 164 h 188"/>
                <a:gd name="T36" fmla="*/ 15 w 132"/>
                <a:gd name="T37" fmla="*/ 148 h 188"/>
                <a:gd name="T38" fmla="*/ 17 w 132"/>
                <a:gd name="T39" fmla="*/ 138 h 188"/>
                <a:gd name="T40" fmla="*/ 21 w 132"/>
                <a:gd name="T41" fmla="*/ 124 h 188"/>
                <a:gd name="T42" fmla="*/ 11 w 132"/>
                <a:gd name="T43" fmla="*/ 122 h 188"/>
                <a:gd name="T44" fmla="*/ 14 w 132"/>
                <a:gd name="T45" fmla="*/ 113 h 188"/>
                <a:gd name="T46" fmla="*/ 6 w 132"/>
                <a:gd name="T47" fmla="*/ 108 h 188"/>
                <a:gd name="T48" fmla="*/ 18 w 132"/>
                <a:gd name="T49" fmla="*/ 91 h 188"/>
                <a:gd name="T50" fmla="*/ 17 w 132"/>
                <a:gd name="T51" fmla="*/ 85 h 188"/>
                <a:gd name="T52" fmla="*/ 28 w 132"/>
                <a:gd name="T53" fmla="*/ 82 h 188"/>
                <a:gd name="T54" fmla="*/ 58 w 132"/>
                <a:gd name="T55" fmla="*/ 35 h 188"/>
                <a:gd name="T56" fmla="*/ 65 w 132"/>
                <a:gd name="T57" fmla="*/ 1 h 188"/>
                <a:gd name="T58" fmla="*/ 83 w 132"/>
                <a:gd name="T59" fmla="*/ 2 h 188"/>
                <a:gd name="T60" fmla="*/ 87 w 132"/>
                <a:gd name="T61" fmla="*/ 12 h 188"/>
                <a:gd name="T62" fmla="*/ 121 w 132"/>
                <a:gd name="T6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88">
                  <a:moveTo>
                    <a:pt x="121" y="24"/>
                  </a:moveTo>
                  <a:cubicBezTo>
                    <a:pt x="121" y="24"/>
                    <a:pt x="132" y="40"/>
                    <a:pt x="127" y="41"/>
                  </a:cubicBezTo>
                  <a:cubicBezTo>
                    <a:pt x="121" y="42"/>
                    <a:pt x="107" y="52"/>
                    <a:pt x="104" y="56"/>
                  </a:cubicBezTo>
                  <a:cubicBezTo>
                    <a:pt x="101" y="60"/>
                    <a:pt x="93" y="91"/>
                    <a:pt x="89" y="95"/>
                  </a:cubicBezTo>
                  <a:cubicBezTo>
                    <a:pt x="86" y="99"/>
                    <a:pt x="74" y="92"/>
                    <a:pt x="71" y="97"/>
                  </a:cubicBezTo>
                  <a:cubicBezTo>
                    <a:pt x="69" y="102"/>
                    <a:pt x="78" y="118"/>
                    <a:pt x="77" y="121"/>
                  </a:cubicBezTo>
                  <a:cubicBezTo>
                    <a:pt x="77" y="124"/>
                    <a:pt x="71" y="127"/>
                    <a:pt x="65" y="134"/>
                  </a:cubicBezTo>
                  <a:cubicBezTo>
                    <a:pt x="60" y="140"/>
                    <a:pt x="70" y="145"/>
                    <a:pt x="69" y="147"/>
                  </a:cubicBezTo>
                  <a:cubicBezTo>
                    <a:pt x="69" y="149"/>
                    <a:pt x="68" y="152"/>
                    <a:pt x="67" y="156"/>
                  </a:cubicBezTo>
                  <a:cubicBezTo>
                    <a:pt x="65" y="160"/>
                    <a:pt x="55" y="162"/>
                    <a:pt x="51" y="166"/>
                  </a:cubicBezTo>
                  <a:cubicBezTo>
                    <a:pt x="49" y="168"/>
                    <a:pt x="46" y="176"/>
                    <a:pt x="44" y="184"/>
                  </a:cubicBezTo>
                  <a:cubicBezTo>
                    <a:pt x="42" y="184"/>
                    <a:pt x="41" y="184"/>
                    <a:pt x="40" y="184"/>
                  </a:cubicBezTo>
                  <a:cubicBezTo>
                    <a:pt x="36" y="184"/>
                    <a:pt x="31" y="188"/>
                    <a:pt x="29" y="187"/>
                  </a:cubicBezTo>
                  <a:cubicBezTo>
                    <a:pt x="26" y="185"/>
                    <a:pt x="28" y="182"/>
                    <a:pt x="18" y="178"/>
                  </a:cubicBezTo>
                  <a:cubicBezTo>
                    <a:pt x="9" y="174"/>
                    <a:pt x="10" y="174"/>
                    <a:pt x="7" y="174"/>
                  </a:cubicBezTo>
                  <a:cubicBezTo>
                    <a:pt x="4" y="174"/>
                    <a:pt x="2" y="174"/>
                    <a:pt x="1" y="174"/>
                  </a:cubicBezTo>
                  <a:cubicBezTo>
                    <a:pt x="0" y="174"/>
                    <a:pt x="0" y="173"/>
                    <a:pt x="0" y="171"/>
                  </a:cubicBezTo>
                  <a:cubicBezTo>
                    <a:pt x="1" y="168"/>
                    <a:pt x="4" y="168"/>
                    <a:pt x="7" y="164"/>
                  </a:cubicBezTo>
                  <a:cubicBezTo>
                    <a:pt x="10" y="161"/>
                    <a:pt x="15" y="150"/>
                    <a:pt x="15" y="148"/>
                  </a:cubicBezTo>
                  <a:cubicBezTo>
                    <a:pt x="16" y="145"/>
                    <a:pt x="15" y="141"/>
                    <a:pt x="17" y="138"/>
                  </a:cubicBezTo>
                  <a:cubicBezTo>
                    <a:pt x="18" y="136"/>
                    <a:pt x="24" y="127"/>
                    <a:pt x="21" y="124"/>
                  </a:cubicBezTo>
                  <a:cubicBezTo>
                    <a:pt x="18" y="120"/>
                    <a:pt x="13" y="124"/>
                    <a:pt x="11" y="122"/>
                  </a:cubicBezTo>
                  <a:cubicBezTo>
                    <a:pt x="9" y="119"/>
                    <a:pt x="15" y="115"/>
                    <a:pt x="14" y="113"/>
                  </a:cubicBezTo>
                  <a:cubicBezTo>
                    <a:pt x="12" y="110"/>
                    <a:pt x="6" y="112"/>
                    <a:pt x="6" y="108"/>
                  </a:cubicBezTo>
                  <a:cubicBezTo>
                    <a:pt x="6" y="104"/>
                    <a:pt x="18" y="93"/>
                    <a:pt x="18" y="91"/>
                  </a:cubicBezTo>
                  <a:cubicBezTo>
                    <a:pt x="18" y="89"/>
                    <a:pt x="16" y="87"/>
                    <a:pt x="17" y="85"/>
                  </a:cubicBezTo>
                  <a:cubicBezTo>
                    <a:pt x="18" y="83"/>
                    <a:pt x="23" y="86"/>
                    <a:pt x="28" y="82"/>
                  </a:cubicBezTo>
                  <a:cubicBezTo>
                    <a:pt x="32" y="77"/>
                    <a:pt x="58" y="40"/>
                    <a:pt x="58" y="35"/>
                  </a:cubicBezTo>
                  <a:cubicBezTo>
                    <a:pt x="59" y="32"/>
                    <a:pt x="63" y="8"/>
                    <a:pt x="65" y="1"/>
                  </a:cubicBezTo>
                  <a:cubicBezTo>
                    <a:pt x="73" y="1"/>
                    <a:pt x="81" y="0"/>
                    <a:pt x="83" y="2"/>
                  </a:cubicBezTo>
                  <a:cubicBezTo>
                    <a:pt x="87" y="4"/>
                    <a:pt x="81" y="10"/>
                    <a:pt x="87" y="12"/>
                  </a:cubicBezTo>
                  <a:cubicBezTo>
                    <a:pt x="92" y="14"/>
                    <a:pt x="121" y="24"/>
                    <a:pt x="121" y="2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accent2"/>
                </a:solidFill>
              </a:endParaRPr>
            </a:p>
          </p:txBody>
        </p:sp>
        <p:grpSp>
          <p:nvGrpSpPr>
            <p:cNvPr id="100" name="Group 429"/>
            <p:cNvGrpSpPr>
              <a:grpSpLocks/>
            </p:cNvGrpSpPr>
            <p:nvPr/>
          </p:nvGrpSpPr>
          <p:grpSpPr bwMode="auto">
            <a:xfrm>
              <a:off x="1392" y="2660"/>
              <a:ext cx="661" cy="569"/>
              <a:chOff x="1392" y="2660"/>
              <a:chExt cx="661" cy="569"/>
            </a:xfrm>
            <a:grpFill/>
          </p:grpSpPr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1392" y="2660"/>
                <a:ext cx="644" cy="569"/>
              </a:xfrm>
              <a:custGeom>
                <a:avLst/>
                <a:gdLst>
                  <a:gd name="T0" fmla="*/ 344 w 345"/>
                  <a:gd name="T1" fmla="*/ 141 h 305"/>
                  <a:gd name="T2" fmla="*/ 337 w 345"/>
                  <a:gd name="T3" fmla="*/ 155 h 305"/>
                  <a:gd name="T4" fmla="*/ 300 w 345"/>
                  <a:gd name="T5" fmla="*/ 171 h 305"/>
                  <a:gd name="T6" fmla="*/ 261 w 345"/>
                  <a:gd name="T7" fmla="*/ 178 h 305"/>
                  <a:gd name="T8" fmla="*/ 256 w 345"/>
                  <a:gd name="T9" fmla="*/ 188 h 305"/>
                  <a:gd name="T10" fmla="*/ 222 w 345"/>
                  <a:gd name="T11" fmla="*/ 218 h 305"/>
                  <a:gd name="T12" fmla="*/ 229 w 345"/>
                  <a:gd name="T13" fmla="*/ 245 h 305"/>
                  <a:gd name="T14" fmla="*/ 219 w 345"/>
                  <a:gd name="T15" fmla="*/ 255 h 305"/>
                  <a:gd name="T16" fmla="*/ 197 w 345"/>
                  <a:gd name="T17" fmla="*/ 271 h 305"/>
                  <a:gd name="T18" fmla="*/ 175 w 345"/>
                  <a:gd name="T19" fmla="*/ 280 h 305"/>
                  <a:gd name="T20" fmla="*/ 144 w 345"/>
                  <a:gd name="T21" fmla="*/ 304 h 305"/>
                  <a:gd name="T22" fmla="*/ 132 w 345"/>
                  <a:gd name="T23" fmla="*/ 298 h 305"/>
                  <a:gd name="T24" fmla="*/ 118 w 345"/>
                  <a:gd name="T25" fmla="*/ 294 h 305"/>
                  <a:gd name="T26" fmla="*/ 69 w 345"/>
                  <a:gd name="T27" fmla="*/ 288 h 305"/>
                  <a:gd name="T28" fmla="*/ 47 w 345"/>
                  <a:gd name="T29" fmla="*/ 295 h 305"/>
                  <a:gd name="T30" fmla="*/ 35 w 345"/>
                  <a:gd name="T31" fmla="*/ 288 h 305"/>
                  <a:gd name="T32" fmla="*/ 24 w 345"/>
                  <a:gd name="T33" fmla="*/ 264 h 305"/>
                  <a:gd name="T34" fmla="*/ 14 w 345"/>
                  <a:gd name="T35" fmla="*/ 242 h 305"/>
                  <a:gd name="T36" fmla="*/ 7 w 345"/>
                  <a:gd name="T37" fmla="*/ 220 h 305"/>
                  <a:gd name="T38" fmla="*/ 25 w 345"/>
                  <a:gd name="T39" fmla="*/ 201 h 305"/>
                  <a:gd name="T40" fmla="*/ 33 w 345"/>
                  <a:gd name="T41" fmla="*/ 175 h 305"/>
                  <a:gd name="T42" fmla="*/ 45 w 345"/>
                  <a:gd name="T43" fmla="*/ 149 h 305"/>
                  <a:gd name="T44" fmla="*/ 83 w 345"/>
                  <a:gd name="T45" fmla="*/ 95 h 305"/>
                  <a:gd name="T46" fmla="*/ 43 w 345"/>
                  <a:gd name="T47" fmla="*/ 66 h 305"/>
                  <a:gd name="T48" fmla="*/ 21 w 345"/>
                  <a:gd name="T49" fmla="*/ 55 h 305"/>
                  <a:gd name="T50" fmla="*/ 30 w 345"/>
                  <a:gd name="T51" fmla="*/ 45 h 305"/>
                  <a:gd name="T52" fmla="*/ 32 w 345"/>
                  <a:gd name="T53" fmla="*/ 32 h 305"/>
                  <a:gd name="T54" fmla="*/ 27 w 345"/>
                  <a:gd name="T55" fmla="*/ 18 h 305"/>
                  <a:gd name="T56" fmla="*/ 27 w 345"/>
                  <a:gd name="T57" fmla="*/ 6 h 305"/>
                  <a:gd name="T58" fmla="*/ 40 w 345"/>
                  <a:gd name="T59" fmla="*/ 6 h 305"/>
                  <a:gd name="T60" fmla="*/ 54 w 345"/>
                  <a:gd name="T61" fmla="*/ 9 h 305"/>
                  <a:gd name="T62" fmla="*/ 69 w 345"/>
                  <a:gd name="T63" fmla="*/ 0 h 305"/>
                  <a:gd name="T64" fmla="*/ 84 w 345"/>
                  <a:gd name="T65" fmla="*/ 15 h 305"/>
                  <a:gd name="T66" fmla="*/ 118 w 345"/>
                  <a:gd name="T67" fmla="*/ 22 h 305"/>
                  <a:gd name="T68" fmla="*/ 158 w 345"/>
                  <a:gd name="T69" fmla="*/ 46 h 305"/>
                  <a:gd name="T70" fmla="*/ 182 w 345"/>
                  <a:gd name="T71" fmla="*/ 60 h 305"/>
                  <a:gd name="T72" fmla="*/ 204 w 345"/>
                  <a:gd name="T73" fmla="*/ 65 h 305"/>
                  <a:gd name="T74" fmla="*/ 225 w 345"/>
                  <a:gd name="T75" fmla="*/ 76 h 305"/>
                  <a:gd name="T76" fmla="*/ 271 w 345"/>
                  <a:gd name="T77" fmla="*/ 109 h 305"/>
                  <a:gd name="T78" fmla="*/ 301 w 345"/>
                  <a:gd name="T79" fmla="*/ 120 h 305"/>
                  <a:gd name="T80" fmla="*/ 338 w 345"/>
                  <a:gd name="T81" fmla="*/ 13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05">
                    <a:moveTo>
                      <a:pt x="340" y="136"/>
                    </a:moveTo>
                    <a:cubicBezTo>
                      <a:pt x="345" y="138"/>
                      <a:pt x="345" y="138"/>
                      <a:pt x="344" y="141"/>
                    </a:cubicBezTo>
                    <a:cubicBezTo>
                      <a:pt x="344" y="143"/>
                      <a:pt x="337" y="141"/>
                      <a:pt x="337" y="144"/>
                    </a:cubicBezTo>
                    <a:cubicBezTo>
                      <a:pt x="337" y="148"/>
                      <a:pt x="342" y="154"/>
                      <a:pt x="337" y="155"/>
                    </a:cubicBezTo>
                    <a:cubicBezTo>
                      <a:pt x="333" y="157"/>
                      <a:pt x="311" y="162"/>
                      <a:pt x="308" y="165"/>
                    </a:cubicBezTo>
                    <a:cubicBezTo>
                      <a:pt x="306" y="168"/>
                      <a:pt x="302" y="171"/>
                      <a:pt x="300" y="171"/>
                    </a:cubicBezTo>
                    <a:cubicBezTo>
                      <a:pt x="297" y="171"/>
                      <a:pt x="274" y="171"/>
                      <a:pt x="271" y="172"/>
                    </a:cubicBezTo>
                    <a:cubicBezTo>
                      <a:pt x="268" y="174"/>
                      <a:pt x="262" y="176"/>
                      <a:pt x="261" y="178"/>
                    </a:cubicBezTo>
                    <a:cubicBezTo>
                      <a:pt x="260" y="179"/>
                      <a:pt x="269" y="181"/>
                      <a:pt x="267" y="183"/>
                    </a:cubicBezTo>
                    <a:cubicBezTo>
                      <a:pt x="266" y="185"/>
                      <a:pt x="258" y="187"/>
                      <a:pt x="256" y="188"/>
                    </a:cubicBezTo>
                    <a:cubicBezTo>
                      <a:pt x="254" y="188"/>
                      <a:pt x="252" y="188"/>
                      <a:pt x="249" y="191"/>
                    </a:cubicBezTo>
                    <a:cubicBezTo>
                      <a:pt x="246" y="195"/>
                      <a:pt x="225" y="211"/>
                      <a:pt x="222" y="218"/>
                    </a:cubicBezTo>
                    <a:cubicBezTo>
                      <a:pt x="219" y="225"/>
                      <a:pt x="220" y="233"/>
                      <a:pt x="221" y="237"/>
                    </a:cubicBezTo>
                    <a:cubicBezTo>
                      <a:pt x="222" y="241"/>
                      <a:pt x="227" y="243"/>
                      <a:pt x="229" y="245"/>
                    </a:cubicBezTo>
                    <a:cubicBezTo>
                      <a:pt x="231" y="246"/>
                      <a:pt x="231" y="248"/>
                      <a:pt x="231" y="250"/>
                    </a:cubicBezTo>
                    <a:cubicBezTo>
                      <a:pt x="231" y="251"/>
                      <a:pt x="224" y="254"/>
                      <a:pt x="219" y="255"/>
                    </a:cubicBezTo>
                    <a:cubicBezTo>
                      <a:pt x="215" y="255"/>
                      <a:pt x="212" y="254"/>
                      <a:pt x="207" y="259"/>
                    </a:cubicBezTo>
                    <a:cubicBezTo>
                      <a:pt x="202" y="263"/>
                      <a:pt x="199" y="266"/>
                      <a:pt x="197" y="271"/>
                    </a:cubicBezTo>
                    <a:cubicBezTo>
                      <a:pt x="194" y="276"/>
                      <a:pt x="196" y="281"/>
                      <a:pt x="194" y="283"/>
                    </a:cubicBezTo>
                    <a:cubicBezTo>
                      <a:pt x="192" y="284"/>
                      <a:pt x="178" y="279"/>
                      <a:pt x="175" y="280"/>
                    </a:cubicBezTo>
                    <a:cubicBezTo>
                      <a:pt x="172" y="281"/>
                      <a:pt x="163" y="284"/>
                      <a:pt x="160" y="287"/>
                    </a:cubicBezTo>
                    <a:cubicBezTo>
                      <a:pt x="158" y="291"/>
                      <a:pt x="149" y="305"/>
                      <a:pt x="144" y="304"/>
                    </a:cubicBezTo>
                    <a:cubicBezTo>
                      <a:pt x="139" y="303"/>
                      <a:pt x="144" y="297"/>
                      <a:pt x="140" y="297"/>
                    </a:cubicBezTo>
                    <a:cubicBezTo>
                      <a:pt x="136" y="297"/>
                      <a:pt x="134" y="295"/>
                      <a:pt x="132" y="298"/>
                    </a:cubicBezTo>
                    <a:cubicBezTo>
                      <a:pt x="129" y="301"/>
                      <a:pt x="123" y="301"/>
                      <a:pt x="122" y="299"/>
                    </a:cubicBezTo>
                    <a:cubicBezTo>
                      <a:pt x="120" y="298"/>
                      <a:pt x="122" y="296"/>
                      <a:pt x="118" y="294"/>
                    </a:cubicBezTo>
                    <a:cubicBezTo>
                      <a:pt x="113" y="292"/>
                      <a:pt x="85" y="283"/>
                      <a:pt x="81" y="284"/>
                    </a:cubicBezTo>
                    <a:cubicBezTo>
                      <a:pt x="78" y="285"/>
                      <a:pt x="72" y="290"/>
                      <a:pt x="69" y="288"/>
                    </a:cubicBezTo>
                    <a:cubicBezTo>
                      <a:pt x="66" y="287"/>
                      <a:pt x="60" y="286"/>
                      <a:pt x="56" y="287"/>
                    </a:cubicBezTo>
                    <a:cubicBezTo>
                      <a:pt x="50" y="288"/>
                      <a:pt x="50" y="295"/>
                      <a:pt x="47" y="295"/>
                    </a:cubicBezTo>
                    <a:cubicBezTo>
                      <a:pt x="44" y="295"/>
                      <a:pt x="40" y="299"/>
                      <a:pt x="38" y="296"/>
                    </a:cubicBezTo>
                    <a:cubicBezTo>
                      <a:pt x="36" y="293"/>
                      <a:pt x="36" y="290"/>
                      <a:pt x="35" y="288"/>
                    </a:cubicBezTo>
                    <a:cubicBezTo>
                      <a:pt x="34" y="285"/>
                      <a:pt x="27" y="290"/>
                      <a:pt x="26" y="285"/>
                    </a:cubicBezTo>
                    <a:cubicBezTo>
                      <a:pt x="26" y="280"/>
                      <a:pt x="24" y="266"/>
                      <a:pt x="24" y="264"/>
                    </a:cubicBezTo>
                    <a:cubicBezTo>
                      <a:pt x="24" y="262"/>
                      <a:pt x="26" y="260"/>
                      <a:pt x="26" y="258"/>
                    </a:cubicBezTo>
                    <a:cubicBezTo>
                      <a:pt x="26" y="256"/>
                      <a:pt x="17" y="244"/>
                      <a:pt x="14" y="242"/>
                    </a:cubicBezTo>
                    <a:cubicBezTo>
                      <a:pt x="12" y="240"/>
                      <a:pt x="5" y="238"/>
                      <a:pt x="0" y="238"/>
                    </a:cubicBezTo>
                    <a:cubicBezTo>
                      <a:pt x="2" y="230"/>
                      <a:pt x="5" y="222"/>
                      <a:pt x="7" y="220"/>
                    </a:cubicBezTo>
                    <a:cubicBezTo>
                      <a:pt x="11" y="216"/>
                      <a:pt x="21" y="214"/>
                      <a:pt x="23" y="210"/>
                    </a:cubicBezTo>
                    <a:cubicBezTo>
                      <a:pt x="24" y="206"/>
                      <a:pt x="25" y="203"/>
                      <a:pt x="25" y="201"/>
                    </a:cubicBezTo>
                    <a:cubicBezTo>
                      <a:pt x="26" y="199"/>
                      <a:pt x="16" y="194"/>
                      <a:pt x="21" y="188"/>
                    </a:cubicBezTo>
                    <a:cubicBezTo>
                      <a:pt x="27" y="181"/>
                      <a:pt x="33" y="178"/>
                      <a:pt x="33" y="175"/>
                    </a:cubicBezTo>
                    <a:cubicBezTo>
                      <a:pt x="34" y="172"/>
                      <a:pt x="25" y="156"/>
                      <a:pt x="27" y="151"/>
                    </a:cubicBezTo>
                    <a:cubicBezTo>
                      <a:pt x="30" y="146"/>
                      <a:pt x="42" y="153"/>
                      <a:pt x="45" y="149"/>
                    </a:cubicBezTo>
                    <a:cubicBezTo>
                      <a:pt x="49" y="145"/>
                      <a:pt x="57" y="114"/>
                      <a:pt x="60" y="110"/>
                    </a:cubicBezTo>
                    <a:cubicBezTo>
                      <a:pt x="63" y="106"/>
                      <a:pt x="77" y="96"/>
                      <a:pt x="83" y="95"/>
                    </a:cubicBezTo>
                    <a:cubicBezTo>
                      <a:pt x="88" y="94"/>
                      <a:pt x="77" y="78"/>
                      <a:pt x="77" y="78"/>
                    </a:cubicBezTo>
                    <a:cubicBezTo>
                      <a:pt x="77" y="78"/>
                      <a:pt x="48" y="68"/>
                      <a:pt x="43" y="66"/>
                    </a:cubicBezTo>
                    <a:cubicBezTo>
                      <a:pt x="37" y="64"/>
                      <a:pt x="43" y="58"/>
                      <a:pt x="39" y="56"/>
                    </a:cubicBezTo>
                    <a:cubicBezTo>
                      <a:pt x="37" y="54"/>
                      <a:pt x="29" y="55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0"/>
                      <a:pt x="29" y="48"/>
                      <a:pt x="30" y="45"/>
                    </a:cubicBezTo>
                    <a:cubicBezTo>
                      <a:pt x="31" y="43"/>
                      <a:pt x="25" y="42"/>
                      <a:pt x="25" y="40"/>
                    </a:cubicBezTo>
                    <a:cubicBezTo>
                      <a:pt x="26" y="37"/>
                      <a:pt x="32" y="37"/>
                      <a:pt x="32" y="32"/>
                    </a:cubicBezTo>
                    <a:cubicBezTo>
                      <a:pt x="32" y="28"/>
                      <a:pt x="24" y="34"/>
                      <a:pt x="24" y="31"/>
                    </a:cubicBezTo>
                    <a:cubicBezTo>
                      <a:pt x="24" y="28"/>
                      <a:pt x="28" y="21"/>
                      <a:pt x="27" y="18"/>
                    </a:cubicBezTo>
                    <a:cubicBezTo>
                      <a:pt x="27" y="16"/>
                      <a:pt x="20" y="19"/>
                      <a:pt x="22" y="15"/>
                    </a:cubicBezTo>
                    <a:cubicBezTo>
                      <a:pt x="24" y="12"/>
                      <a:pt x="25" y="7"/>
                      <a:pt x="27" y="6"/>
                    </a:cubicBezTo>
                    <a:cubicBezTo>
                      <a:pt x="30" y="5"/>
                      <a:pt x="31" y="10"/>
                      <a:pt x="33" y="9"/>
                    </a:cubicBezTo>
                    <a:cubicBezTo>
                      <a:pt x="36" y="9"/>
                      <a:pt x="39" y="6"/>
                      <a:pt x="40" y="6"/>
                    </a:cubicBezTo>
                    <a:cubicBezTo>
                      <a:pt x="40" y="6"/>
                      <a:pt x="44" y="9"/>
                      <a:pt x="47" y="9"/>
                    </a:cubicBezTo>
                    <a:cubicBezTo>
                      <a:pt x="50" y="9"/>
                      <a:pt x="54" y="10"/>
                      <a:pt x="54" y="9"/>
                    </a:cubicBezTo>
                    <a:cubicBezTo>
                      <a:pt x="55" y="8"/>
                      <a:pt x="52" y="3"/>
                      <a:pt x="55" y="2"/>
                    </a:cubicBezTo>
                    <a:cubicBezTo>
                      <a:pt x="58" y="1"/>
                      <a:pt x="64" y="0"/>
                      <a:pt x="69" y="0"/>
                    </a:cubicBezTo>
                    <a:cubicBezTo>
                      <a:pt x="74" y="0"/>
                      <a:pt x="79" y="7"/>
                      <a:pt x="80" y="8"/>
                    </a:cubicBezTo>
                    <a:cubicBezTo>
                      <a:pt x="82" y="10"/>
                      <a:pt x="82" y="15"/>
                      <a:pt x="84" y="15"/>
                    </a:cubicBezTo>
                    <a:cubicBezTo>
                      <a:pt x="86" y="15"/>
                      <a:pt x="108" y="24"/>
                      <a:pt x="110" y="24"/>
                    </a:cubicBezTo>
                    <a:cubicBezTo>
                      <a:pt x="113" y="24"/>
                      <a:pt x="115" y="21"/>
                      <a:pt x="118" y="22"/>
                    </a:cubicBezTo>
                    <a:cubicBezTo>
                      <a:pt x="121" y="23"/>
                      <a:pt x="119" y="28"/>
                      <a:pt x="121" y="29"/>
                    </a:cubicBezTo>
                    <a:cubicBezTo>
                      <a:pt x="124" y="29"/>
                      <a:pt x="150" y="46"/>
                      <a:pt x="158" y="46"/>
                    </a:cubicBezTo>
                    <a:cubicBezTo>
                      <a:pt x="167" y="46"/>
                      <a:pt x="171" y="46"/>
                      <a:pt x="174" y="48"/>
                    </a:cubicBezTo>
                    <a:cubicBezTo>
                      <a:pt x="177" y="49"/>
                      <a:pt x="180" y="59"/>
                      <a:pt x="182" y="60"/>
                    </a:cubicBezTo>
                    <a:cubicBezTo>
                      <a:pt x="185" y="60"/>
                      <a:pt x="188" y="55"/>
                      <a:pt x="190" y="56"/>
                    </a:cubicBezTo>
                    <a:cubicBezTo>
                      <a:pt x="193" y="56"/>
                      <a:pt x="201" y="64"/>
                      <a:pt x="204" y="65"/>
                    </a:cubicBezTo>
                    <a:cubicBezTo>
                      <a:pt x="207" y="67"/>
                      <a:pt x="216" y="68"/>
                      <a:pt x="221" y="67"/>
                    </a:cubicBezTo>
                    <a:cubicBezTo>
                      <a:pt x="223" y="71"/>
                      <a:pt x="225" y="75"/>
                      <a:pt x="225" y="76"/>
                    </a:cubicBezTo>
                    <a:cubicBezTo>
                      <a:pt x="227" y="78"/>
                      <a:pt x="245" y="97"/>
                      <a:pt x="253" y="101"/>
                    </a:cubicBezTo>
                    <a:cubicBezTo>
                      <a:pt x="261" y="105"/>
                      <a:pt x="265" y="108"/>
                      <a:pt x="271" y="109"/>
                    </a:cubicBezTo>
                    <a:cubicBezTo>
                      <a:pt x="276" y="110"/>
                      <a:pt x="279" y="101"/>
                      <a:pt x="282" y="103"/>
                    </a:cubicBezTo>
                    <a:cubicBezTo>
                      <a:pt x="285" y="105"/>
                      <a:pt x="296" y="114"/>
                      <a:pt x="301" y="120"/>
                    </a:cubicBezTo>
                    <a:cubicBezTo>
                      <a:pt x="307" y="125"/>
                      <a:pt x="319" y="132"/>
                      <a:pt x="323" y="132"/>
                    </a:cubicBezTo>
                    <a:cubicBezTo>
                      <a:pt x="325" y="133"/>
                      <a:pt x="331" y="133"/>
                      <a:pt x="338" y="133"/>
                    </a:cubicBezTo>
                    <a:cubicBezTo>
                      <a:pt x="338" y="134"/>
                      <a:pt x="339" y="135"/>
                      <a:pt x="340" y="13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1935" y="3072"/>
                <a:ext cx="69" cy="58"/>
              </a:xfrm>
              <a:custGeom>
                <a:avLst/>
                <a:gdLst>
                  <a:gd name="T0" fmla="*/ 30 w 37"/>
                  <a:gd name="T1" fmla="*/ 10 h 31"/>
                  <a:gd name="T2" fmla="*/ 37 w 37"/>
                  <a:gd name="T3" fmla="*/ 14 h 31"/>
                  <a:gd name="T4" fmla="*/ 29 w 37"/>
                  <a:gd name="T5" fmla="*/ 27 h 31"/>
                  <a:gd name="T6" fmla="*/ 18 w 37"/>
                  <a:gd name="T7" fmla="*/ 27 h 31"/>
                  <a:gd name="T8" fmla="*/ 16 w 37"/>
                  <a:gd name="T9" fmla="*/ 17 h 31"/>
                  <a:gd name="T10" fmla="*/ 7 w 37"/>
                  <a:gd name="T11" fmla="*/ 19 h 31"/>
                  <a:gd name="T12" fmla="*/ 1 w 37"/>
                  <a:gd name="T13" fmla="*/ 11 h 31"/>
                  <a:gd name="T14" fmla="*/ 19 w 37"/>
                  <a:gd name="T15" fmla="*/ 5 h 31"/>
                  <a:gd name="T16" fmla="*/ 30 w 37"/>
                  <a:gd name="T17" fmla="*/ 3 h 31"/>
                  <a:gd name="T18" fmla="*/ 30 w 37"/>
                  <a:gd name="T1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1">
                    <a:moveTo>
                      <a:pt x="30" y="10"/>
                    </a:moveTo>
                    <a:cubicBezTo>
                      <a:pt x="34" y="11"/>
                      <a:pt x="37" y="8"/>
                      <a:pt x="37" y="14"/>
                    </a:cubicBezTo>
                    <a:cubicBezTo>
                      <a:pt x="37" y="20"/>
                      <a:pt x="29" y="27"/>
                      <a:pt x="29" y="27"/>
                    </a:cubicBezTo>
                    <a:cubicBezTo>
                      <a:pt x="26" y="29"/>
                      <a:pt x="20" y="31"/>
                      <a:pt x="18" y="27"/>
                    </a:cubicBezTo>
                    <a:cubicBezTo>
                      <a:pt x="16" y="24"/>
                      <a:pt x="18" y="19"/>
                      <a:pt x="16" y="17"/>
                    </a:cubicBezTo>
                    <a:cubicBezTo>
                      <a:pt x="14" y="15"/>
                      <a:pt x="10" y="20"/>
                      <a:pt x="7" y="19"/>
                    </a:cubicBezTo>
                    <a:cubicBezTo>
                      <a:pt x="4" y="19"/>
                      <a:pt x="0" y="13"/>
                      <a:pt x="1" y="11"/>
                    </a:cubicBezTo>
                    <a:cubicBezTo>
                      <a:pt x="2" y="9"/>
                      <a:pt x="15" y="6"/>
                      <a:pt x="19" y="5"/>
                    </a:cubicBezTo>
                    <a:cubicBezTo>
                      <a:pt x="23" y="3"/>
                      <a:pt x="30" y="0"/>
                      <a:pt x="30" y="3"/>
                    </a:cubicBezTo>
                    <a:cubicBezTo>
                      <a:pt x="31" y="5"/>
                      <a:pt x="26" y="9"/>
                      <a:pt x="30" y="1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1872" y="3115"/>
                <a:ext cx="28" cy="24"/>
              </a:xfrm>
              <a:custGeom>
                <a:avLst/>
                <a:gdLst>
                  <a:gd name="T0" fmla="*/ 8 w 15"/>
                  <a:gd name="T1" fmla="*/ 0 h 13"/>
                  <a:gd name="T2" fmla="*/ 14 w 15"/>
                  <a:gd name="T3" fmla="*/ 1 h 13"/>
                  <a:gd name="T4" fmla="*/ 14 w 15"/>
                  <a:gd name="T5" fmla="*/ 6 h 13"/>
                  <a:gd name="T6" fmla="*/ 8 w 15"/>
                  <a:gd name="T7" fmla="*/ 10 h 13"/>
                  <a:gd name="T8" fmla="*/ 6 w 15"/>
                  <a:gd name="T9" fmla="*/ 13 h 13"/>
                  <a:gd name="T10" fmla="*/ 2 w 15"/>
                  <a:gd name="T11" fmla="*/ 9 h 13"/>
                  <a:gd name="T12" fmla="*/ 1 w 15"/>
                  <a:gd name="T13" fmla="*/ 5 h 13"/>
                  <a:gd name="T14" fmla="*/ 5 w 15"/>
                  <a:gd name="T15" fmla="*/ 4 h 13"/>
                  <a:gd name="T16" fmla="*/ 8 w 15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10" y="0"/>
                      <a:pt x="13" y="0"/>
                      <a:pt x="14" y="1"/>
                    </a:cubicBezTo>
                    <a:cubicBezTo>
                      <a:pt x="15" y="2"/>
                      <a:pt x="15" y="5"/>
                      <a:pt x="14" y="6"/>
                    </a:cubicBezTo>
                    <a:cubicBezTo>
                      <a:pt x="13" y="7"/>
                      <a:pt x="9" y="9"/>
                      <a:pt x="8" y="10"/>
                    </a:cubicBezTo>
                    <a:cubicBezTo>
                      <a:pt x="8" y="11"/>
                      <a:pt x="8" y="13"/>
                      <a:pt x="6" y="13"/>
                    </a:cubicBezTo>
                    <a:cubicBezTo>
                      <a:pt x="5" y="13"/>
                      <a:pt x="4" y="10"/>
                      <a:pt x="2" y="9"/>
                    </a:cubicBezTo>
                    <a:cubicBezTo>
                      <a:pt x="0" y="9"/>
                      <a:pt x="0" y="7"/>
                      <a:pt x="1" y="5"/>
                    </a:cubicBezTo>
                    <a:cubicBezTo>
                      <a:pt x="1" y="3"/>
                      <a:pt x="4" y="5"/>
                      <a:pt x="5" y="4"/>
                    </a:cubicBezTo>
                    <a:cubicBezTo>
                      <a:pt x="6" y="4"/>
                      <a:pt x="6" y="0"/>
                      <a:pt x="8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2021" y="3078"/>
                <a:ext cx="32" cy="28"/>
              </a:xfrm>
              <a:custGeom>
                <a:avLst/>
                <a:gdLst>
                  <a:gd name="T0" fmla="*/ 3 w 17"/>
                  <a:gd name="T1" fmla="*/ 1 h 15"/>
                  <a:gd name="T2" fmla="*/ 10 w 17"/>
                  <a:gd name="T3" fmla="*/ 1 h 15"/>
                  <a:gd name="T4" fmla="*/ 16 w 17"/>
                  <a:gd name="T5" fmla="*/ 7 h 15"/>
                  <a:gd name="T6" fmla="*/ 15 w 17"/>
                  <a:gd name="T7" fmla="*/ 14 h 15"/>
                  <a:gd name="T8" fmla="*/ 7 w 17"/>
                  <a:gd name="T9" fmla="*/ 9 h 15"/>
                  <a:gd name="T10" fmla="*/ 1 w 17"/>
                  <a:gd name="T11" fmla="*/ 8 h 15"/>
                  <a:gd name="T12" fmla="*/ 1 w 17"/>
                  <a:gd name="T13" fmla="*/ 2 h 15"/>
                  <a:gd name="T14" fmla="*/ 3 w 1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3" y="1"/>
                    </a:moveTo>
                    <a:cubicBezTo>
                      <a:pt x="4" y="1"/>
                      <a:pt x="8" y="0"/>
                      <a:pt x="10" y="1"/>
                    </a:cubicBezTo>
                    <a:cubicBezTo>
                      <a:pt x="11" y="1"/>
                      <a:pt x="16" y="4"/>
                      <a:pt x="16" y="7"/>
                    </a:cubicBezTo>
                    <a:cubicBezTo>
                      <a:pt x="17" y="11"/>
                      <a:pt x="17" y="15"/>
                      <a:pt x="15" y="14"/>
                    </a:cubicBezTo>
                    <a:cubicBezTo>
                      <a:pt x="12" y="14"/>
                      <a:pt x="9" y="9"/>
                      <a:pt x="7" y="9"/>
                    </a:cubicBezTo>
                    <a:cubicBezTo>
                      <a:pt x="5" y="8"/>
                      <a:pt x="1" y="8"/>
                      <a:pt x="1" y="8"/>
                    </a:cubicBezTo>
                    <a:cubicBezTo>
                      <a:pt x="0" y="8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441"/>
            <p:cNvGrpSpPr>
              <a:grpSpLocks/>
            </p:cNvGrpSpPr>
            <p:nvPr/>
          </p:nvGrpSpPr>
          <p:grpSpPr bwMode="auto">
            <a:xfrm>
              <a:off x="2885" y="3031"/>
              <a:ext cx="410" cy="485"/>
              <a:chOff x="2885" y="3031"/>
              <a:chExt cx="410" cy="485"/>
            </a:xfrm>
            <a:grpFill/>
          </p:grpSpPr>
          <p:sp>
            <p:nvSpPr>
              <p:cNvPr id="102" name="Freeform 442"/>
              <p:cNvSpPr>
                <a:spLocks/>
              </p:cNvSpPr>
              <p:nvPr/>
            </p:nvSpPr>
            <p:spPr bwMode="auto">
              <a:xfrm>
                <a:off x="3235" y="3305"/>
                <a:ext cx="32" cy="17"/>
              </a:xfrm>
              <a:custGeom>
                <a:avLst/>
                <a:gdLst>
                  <a:gd name="T0" fmla="*/ 16 w 17"/>
                  <a:gd name="T1" fmla="*/ 3 h 9"/>
                  <a:gd name="T2" fmla="*/ 12 w 17"/>
                  <a:gd name="T3" fmla="*/ 8 h 9"/>
                  <a:gd name="T4" fmla="*/ 7 w 17"/>
                  <a:gd name="T5" fmla="*/ 7 h 9"/>
                  <a:gd name="T6" fmla="*/ 2 w 17"/>
                  <a:gd name="T7" fmla="*/ 8 h 9"/>
                  <a:gd name="T8" fmla="*/ 2 w 17"/>
                  <a:gd name="T9" fmla="*/ 4 h 9"/>
                  <a:gd name="T10" fmla="*/ 8 w 17"/>
                  <a:gd name="T11" fmla="*/ 0 h 9"/>
                  <a:gd name="T12" fmla="*/ 12 w 17"/>
                  <a:gd name="T13" fmla="*/ 2 h 9"/>
                  <a:gd name="T14" fmla="*/ 16 w 1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3"/>
                    </a:moveTo>
                    <a:cubicBezTo>
                      <a:pt x="17" y="4"/>
                      <a:pt x="14" y="7"/>
                      <a:pt x="12" y="8"/>
                    </a:cubicBezTo>
                    <a:cubicBezTo>
                      <a:pt x="11" y="9"/>
                      <a:pt x="8" y="7"/>
                      <a:pt x="7" y="7"/>
                    </a:cubicBezTo>
                    <a:cubicBezTo>
                      <a:pt x="5" y="6"/>
                      <a:pt x="3" y="8"/>
                      <a:pt x="2" y="8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9" y="1"/>
                      <a:pt x="10" y="1"/>
                      <a:pt x="12" y="2"/>
                    </a:cubicBezTo>
                    <a:cubicBezTo>
                      <a:pt x="13" y="3"/>
                      <a:pt x="14" y="1"/>
                      <a:pt x="16" y="3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43"/>
              <p:cNvSpPr>
                <a:spLocks/>
              </p:cNvSpPr>
              <p:nvPr/>
            </p:nvSpPr>
            <p:spPr bwMode="auto">
              <a:xfrm>
                <a:off x="3077" y="3462"/>
                <a:ext cx="170" cy="54"/>
              </a:xfrm>
              <a:custGeom>
                <a:avLst/>
                <a:gdLst>
                  <a:gd name="T0" fmla="*/ 87 w 91"/>
                  <a:gd name="T1" fmla="*/ 9 h 29"/>
                  <a:gd name="T2" fmla="*/ 87 w 91"/>
                  <a:gd name="T3" fmla="*/ 18 h 29"/>
                  <a:gd name="T4" fmla="*/ 83 w 91"/>
                  <a:gd name="T5" fmla="*/ 23 h 29"/>
                  <a:gd name="T6" fmla="*/ 59 w 91"/>
                  <a:gd name="T7" fmla="*/ 26 h 29"/>
                  <a:gd name="T8" fmla="*/ 39 w 91"/>
                  <a:gd name="T9" fmla="*/ 29 h 29"/>
                  <a:gd name="T10" fmla="*/ 37 w 91"/>
                  <a:gd name="T11" fmla="*/ 22 h 29"/>
                  <a:gd name="T12" fmla="*/ 22 w 91"/>
                  <a:gd name="T13" fmla="*/ 19 h 29"/>
                  <a:gd name="T14" fmla="*/ 2 w 91"/>
                  <a:gd name="T15" fmla="*/ 17 h 29"/>
                  <a:gd name="T16" fmla="*/ 3 w 91"/>
                  <a:gd name="T17" fmla="*/ 3 h 29"/>
                  <a:gd name="T18" fmla="*/ 12 w 91"/>
                  <a:gd name="T19" fmla="*/ 7 h 29"/>
                  <a:gd name="T20" fmla="*/ 35 w 91"/>
                  <a:gd name="T21" fmla="*/ 10 h 29"/>
                  <a:gd name="T22" fmla="*/ 53 w 91"/>
                  <a:gd name="T23" fmla="*/ 9 h 29"/>
                  <a:gd name="T24" fmla="*/ 67 w 91"/>
                  <a:gd name="T25" fmla="*/ 10 h 29"/>
                  <a:gd name="T26" fmla="*/ 69 w 91"/>
                  <a:gd name="T27" fmla="*/ 17 h 29"/>
                  <a:gd name="T28" fmla="*/ 87 w 91"/>
                  <a:gd name="T2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29">
                    <a:moveTo>
                      <a:pt x="87" y="9"/>
                    </a:moveTo>
                    <a:cubicBezTo>
                      <a:pt x="91" y="9"/>
                      <a:pt x="89" y="15"/>
                      <a:pt x="87" y="18"/>
                    </a:cubicBezTo>
                    <a:cubicBezTo>
                      <a:pt x="85" y="21"/>
                      <a:pt x="85" y="23"/>
                      <a:pt x="83" y="23"/>
                    </a:cubicBezTo>
                    <a:cubicBezTo>
                      <a:pt x="80" y="23"/>
                      <a:pt x="63" y="25"/>
                      <a:pt x="59" y="26"/>
                    </a:cubicBezTo>
                    <a:cubicBezTo>
                      <a:pt x="55" y="28"/>
                      <a:pt x="41" y="29"/>
                      <a:pt x="39" y="29"/>
                    </a:cubicBezTo>
                    <a:cubicBezTo>
                      <a:pt x="37" y="28"/>
                      <a:pt x="41" y="23"/>
                      <a:pt x="37" y="22"/>
                    </a:cubicBezTo>
                    <a:cubicBezTo>
                      <a:pt x="33" y="21"/>
                      <a:pt x="22" y="19"/>
                      <a:pt x="22" y="19"/>
                    </a:cubicBezTo>
                    <a:cubicBezTo>
                      <a:pt x="17" y="19"/>
                      <a:pt x="4" y="20"/>
                      <a:pt x="2" y="17"/>
                    </a:cubicBezTo>
                    <a:cubicBezTo>
                      <a:pt x="0" y="14"/>
                      <a:pt x="1" y="7"/>
                      <a:pt x="3" y="3"/>
                    </a:cubicBezTo>
                    <a:cubicBezTo>
                      <a:pt x="5" y="0"/>
                      <a:pt x="9" y="7"/>
                      <a:pt x="12" y="7"/>
                    </a:cubicBezTo>
                    <a:cubicBezTo>
                      <a:pt x="15" y="7"/>
                      <a:pt x="31" y="11"/>
                      <a:pt x="35" y="10"/>
                    </a:cubicBezTo>
                    <a:cubicBezTo>
                      <a:pt x="41" y="10"/>
                      <a:pt x="50" y="9"/>
                      <a:pt x="53" y="9"/>
                    </a:cubicBezTo>
                    <a:cubicBezTo>
                      <a:pt x="56" y="9"/>
                      <a:pt x="64" y="10"/>
                      <a:pt x="67" y="10"/>
                    </a:cubicBezTo>
                    <a:cubicBezTo>
                      <a:pt x="69" y="10"/>
                      <a:pt x="66" y="18"/>
                      <a:pt x="69" y="17"/>
                    </a:cubicBezTo>
                    <a:cubicBezTo>
                      <a:pt x="73" y="16"/>
                      <a:pt x="84" y="9"/>
                      <a:pt x="87" y="9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44"/>
              <p:cNvSpPr>
                <a:spLocks/>
              </p:cNvSpPr>
              <p:nvPr/>
            </p:nvSpPr>
            <p:spPr bwMode="auto">
              <a:xfrm>
                <a:off x="3191" y="3208"/>
                <a:ext cx="43" cy="27"/>
              </a:xfrm>
              <a:custGeom>
                <a:avLst/>
                <a:gdLst>
                  <a:gd name="T0" fmla="*/ 22 w 23"/>
                  <a:gd name="T1" fmla="*/ 6 h 14"/>
                  <a:gd name="T2" fmla="*/ 20 w 23"/>
                  <a:gd name="T3" fmla="*/ 13 h 14"/>
                  <a:gd name="T4" fmla="*/ 6 w 23"/>
                  <a:gd name="T5" fmla="*/ 9 h 14"/>
                  <a:gd name="T6" fmla="*/ 0 w 23"/>
                  <a:gd name="T7" fmla="*/ 3 h 14"/>
                  <a:gd name="T8" fmla="*/ 8 w 23"/>
                  <a:gd name="T9" fmla="*/ 0 h 14"/>
                  <a:gd name="T10" fmla="*/ 15 w 23"/>
                  <a:gd name="T11" fmla="*/ 1 h 14"/>
                  <a:gd name="T12" fmla="*/ 22 w 23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6"/>
                    </a:moveTo>
                    <a:cubicBezTo>
                      <a:pt x="23" y="9"/>
                      <a:pt x="22" y="11"/>
                      <a:pt x="20" y="13"/>
                    </a:cubicBezTo>
                    <a:cubicBezTo>
                      <a:pt x="18" y="14"/>
                      <a:pt x="9" y="10"/>
                      <a:pt x="6" y="9"/>
                    </a:cubicBezTo>
                    <a:cubicBezTo>
                      <a:pt x="3" y="9"/>
                      <a:pt x="0" y="6"/>
                      <a:pt x="0" y="3"/>
                    </a:cubicBezTo>
                    <a:cubicBezTo>
                      <a:pt x="0" y="1"/>
                      <a:pt x="8" y="0"/>
                      <a:pt x="8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45"/>
              <p:cNvSpPr>
                <a:spLocks/>
              </p:cNvSpPr>
              <p:nvPr/>
            </p:nvSpPr>
            <p:spPr bwMode="auto">
              <a:xfrm>
                <a:off x="2885" y="3031"/>
                <a:ext cx="339" cy="392"/>
              </a:xfrm>
              <a:custGeom>
                <a:avLst/>
                <a:gdLst>
                  <a:gd name="T0" fmla="*/ 176 w 182"/>
                  <a:gd name="T1" fmla="*/ 33 h 210"/>
                  <a:gd name="T2" fmla="*/ 156 w 182"/>
                  <a:gd name="T3" fmla="*/ 38 h 210"/>
                  <a:gd name="T4" fmla="*/ 113 w 182"/>
                  <a:gd name="T5" fmla="*/ 44 h 210"/>
                  <a:gd name="T6" fmla="*/ 125 w 182"/>
                  <a:gd name="T7" fmla="*/ 65 h 210"/>
                  <a:gd name="T8" fmla="*/ 107 w 182"/>
                  <a:gd name="T9" fmla="*/ 61 h 210"/>
                  <a:gd name="T10" fmla="*/ 111 w 182"/>
                  <a:gd name="T11" fmla="*/ 78 h 210"/>
                  <a:gd name="T12" fmla="*/ 94 w 182"/>
                  <a:gd name="T13" fmla="*/ 65 h 210"/>
                  <a:gd name="T14" fmla="*/ 103 w 182"/>
                  <a:gd name="T15" fmla="*/ 81 h 210"/>
                  <a:gd name="T16" fmla="*/ 87 w 182"/>
                  <a:gd name="T17" fmla="*/ 65 h 210"/>
                  <a:gd name="T18" fmla="*/ 83 w 182"/>
                  <a:gd name="T19" fmla="*/ 55 h 210"/>
                  <a:gd name="T20" fmla="*/ 70 w 182"/>
                  <a:gd name="T21" fmla="*/ 57 h 210"/>
                  <a:gd name="T22" fmla="*/ 72 w 182"/>
                  <a:gd name="T23" fmla="*/ 75 h 210"/>
                  <a:gd name="T24" fmla="*/ 93 w 182"/>
                  <a:gd name="T25" fmla="*/ 103 h 210"/>
                  <a:gd name="T26" fmla="*/ 83 w 182"/>
                  <a:gd name="T27" fmla="*/ 100 h 210"/>
                  <a:gd name="T28" fmla="*/ 84 w 182"/>
                  <a:gd name="T29" fmla="*/ 109 h 210"/>
                  <a:gd name="T30" fmla="*/ 72 w 182"/>
                  <a:gd name="T31" fmla="*/ 117 h 210"/>
                  <a:gd name="T32" fmla="*/ 93 w 182"/>
                  <a:gd name="T33" fmla="*/ 128 h 210"/>
                  <a:gd name="T34" fmla="*/ 101 w 182"/>
                  <a:gd name="T35" fmla="*/ 125 h 210"/>
                  <a:gd name="T36" fmla="*/ 86 w 182"/>
                  <a:gd name="T37" fmla="*/ 116 h 210"/>
                  <a:gd name="T38" fmla="*/ 96 w 182"/>
                  <a:gd name="T39" fmla="*/ 113 h 210"/>
                  <a:gd name="T40" fmla="*/ 116 w 182"/>
                  <a:gd name="T41" fmla="*/ 121 h 210"/>
                  <a:gd name="T42" fmla="*/ 122 w 182"/>
                  <a:gd name="T43" fmla="*/ 128 h 210"/>
                  <a:gd name="T44" fmla="*/ 127 w 182"/>
                  <a:gd name="T45" fmla="*/ 139 h 210"/>
                  <a:gd name="T46" fmla="*/ 131 w 182"/>
                  <a:gd name="T47" fmla="*/ 148 h 210"/>
                  <a:gd name="T48" fmla="*/ 117 w 182"/>
                  <a:gd name="T49" fmla="*/ 137 h 210"/>
                  <a:gd name="T50" fmla="*/ 107 w 182"/>
                  <a:gd name="T51" fmla="*/ 133 h 210"/>
                  <a:gd name="T52" fmla="*/ 113 w 182"/>
                  <a:gd name="T53" fmla="*/ 143 h 210"/>
                  <a:gd name="T54" fmla="*/ 116 w 182"/>
                  <a:gd name="T55" fmla="*/ 156 h 210"/>
                  <a:gd name="T56" fmla="*/ 109 w 182"/>
                  <a:gd name="T57" fmla="*/ 157 h 210"/>
                  <a:gd name="T58" fmla="*/ 89 w 182"/>
                  <a:gd name="T59" fmla="*/ 152 h 210"/>
                  <a:gd name="T60" fmla="*/ 94 w 182"/>
                  <a:gd name="T61" fmla="*/ 163 h 210"/>
                  <a:gd name="T62" fmla="*/ 96 w 182"/>
                  <a:gd name="T63" fmla="*/ 172 h 210"/>
                  <a:gd name="T64" fmla="*/ 80 w 182"/>
                  <a:gd name="T65" fmla="*/ 164 h 210"/>
                  <a:gd name="T66" fmla="*/ 88 w 182"/>
                  <a:gd name="T67" fmla="*/ 197 h 210"/>
                  <a:gd name="T68" fmla="*/ 86 w 182"/>
                  <a:gd name="T69" fmla="*/ 206 h 210"/>
                  <a:gd name="T70" fmla="*/ 74 w 182"/>
                  <a:gd name="T71" fmla="*/ 195 h 210"/>
                  <a:gd name="T72" fmla="*/ 67 w 182"/>
                  <a:gd name="T73" fmla="*/ 205 h 210"/>
                  <a:gd name="T74" fmla="*/ 60 w 182"/>
                  <a:gd name="T75" fmla="*/ 186 h 210"/>
                  <a:gd name="T76" fmla="*/ 55 w 182"/>
                  <a:gd name="T77" fmla="*/ 197 h 210"/>
                  <a:gd name="T78" fmla="*/ 46 w 182"/>
                  <a:gd name="T79" fmla="*/ 187 h 210"/>
                  <a:gd name="T80" fmla="*/ 47 w 182"/>
                  <a:gd name="T81" fmla="*/ 174 h 210"/>
                  <a:gd name="T82" fmla="*/ 30 w 182"/>
                  <a:gd name="T83" fmla="*/ 154 h 210"/>
                  <a:gd name="T84" fmla="*/ 36 w 182"/>
                  <a:gd name="T85" fmla="*/ 149 h 210"/>
                  <a:gd name="T86" fmla="*/ 44 w 182"/>
                  <a:gd name="T87" fmla="*/ 143 h 210"/>
                  <a:gd name="T88" fmla="*/ 62 w 182"/>
                  <a:gd name="T89" fmla="*/ 143 h 210"/>
                  <a:gd name="T90" fmla="*/ 82 w 182"/>
                  <a:gd name="T91" fmla="*/ 149 h 210"/>
                  <a:gd name="T92" fmla="*/ 79 w 182"/>
                  <a:gd name="T93" fmla="*/ 139 h 210"/>
                  <a:gd name="T94" fmla="*/ 50 w 182"/>
                  <a:gd name="T95" fmla="*/ 134 h 210"/>
                  <a:gd name="T96" fmla="*/ 24 w 182"/>
                  <a:gd name="T97" fmla="*/ 122 h 210"/>
                  <a:gd name="T98" fmla="*/ 13 w 182"/>
                  <a:gd name="T99" fmla="*/ 128 h 210"/>
                  <a:gd name="T100" fmla="*/ 17 w 182"/>
                  <a:gd name="T101" fmla="*/ 110 h 210"/>
                  <a:gd name="T102" fmla="*/ 2 w 182"/>
                  <a:gd name="T103" fmla="*/ 90 h 210"/>
                  <a:gd name="T104" fmla="*/ 9 w 182"/>
                  <a:gd name="T105" fmla="*/ 77 h 210"/>
                  <a:gd name="T106" fmla="*/ 24 w 182"/>
                  <a:gd name="T107" fmla="*/ 46 h 210"/>
                  <a:gd name="T108" fmla="*/ 57 w 182"/>
                  <a:gd name="T109" fmla="*/ 33 h 210"/>
                  <a:gd name="T110" fmla="*/ 80 w 182"/>
                  <a:gd name="T111" fmla="*/ 29 h 210"/>
                  <a:gd name="T112" fmla="*/ 146 w 182"/>
                  <a:gd name="T113" fmla="*/ 22 h 210"/>
                  <a:gd name="T114" fmla="*/ 173 w 182"/>
                  <a:gd name="T1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0">
                    <a:moveTo>
                      <a:pt x="182" y="17"/>
                    </a:moveTo>
                    <a:cubicBezTo>
                      <a:pt x="182" y="25"/>
                      <a:pt x="178" y="31"/>
                      <a:pt x="176" y="33"/>
                    </a:cubicBezTo>
                    <a:cubicBezTo>
                      <a:pt x="174" y="35"/>
                      <a:pt x="171" y="39"/>
                      <a:pt x="168" y="43"/>
                    </a:cubicBezTo>
                    <a:cubicBezTo>
                      <a:pt x="165" y="40"/>
                      <a:pt x="161" y="38"/>
                      <a:pt x="156" y="38"/>
                    </a:cubicBezTo>
                    <a:cubicBezTo>
                      <a:pt x="150" y="38"/>
                      <a:pt x="142" y="35"/>
                      <a:pt x="138" y="37"/>
                    </a:cubicBezTo>
                    <a:cubicBezTo>
                      <a:pt x="133" y="40"/>
                      <a:pt x="119" y="45"/>
                      <a:pt x="113" y="44"/>
                    </a:cubicBezTo>
                    <a:cubicBezTo>
                      <a:pt x="108" y="44"/>
                      <a:pt x="102" y="44"/>
                      <a:pt x="102" y="47"/>
                    </a:cubicBezTo>
                    <a:cubicBezTo>
                      <a:pt x="102" y="51"/>
                      <a:pt x="126" y="62"/>
                      <a:pt x="125" y="65"/>
                    </a:cubicBezTo>
                    <a:cubicBezTo>
                      <a:pt x="124" y="68"/>
                      <a:pt x="122" y="68"/>
                      <a:pt x="119" y="67"/>
                    </a:cubicBezTo>
                    <a:cubicBezTo>
                      <a:pt x="116" y="65"/>
                      <a:pt x="110" y="58"/>
                      <a:pt x="107" y="61"/>
                    </a:cubicBezTo>
                    <a:cubicBezTo>
                      <a:pt x="103" y="64"/>
                      <a:pt x="113" y="70"/>
                      <a:pt x="113" y="72"/>
                    </a:cubicBezTo>
                    <a:cubicBezTo>
                      <a:pt x="113" y="74"/>
                      <a:pt x="112" y="78"/>
                      <a:pt x="111" y="78"/>
                    </a:cubicBezTo>
                    <a:cubicBezTo>
                      <a:pt x="110" y="78"/>
                      <a:pt x="102" y="68"/>
                      <a:pt x="100" y="66"/>
                    </a:cubicBezTo>
                    <a:cubicBezTo>
                      <a:pt x="97" y="64"/>
                      <a:pt x="96" y="64"/>
                      <a:pt x="94" y="65"/>
                    </a:cubicBezTo>
                    <a:cubicBezTo>
                      <a:pt x="92" y="66"/>
                      <a:pt x="95" y="74"/>
                      <a:pt x="98" y="75"/>
                    </a:cubicBezTo>
                    <a:cubicBezTo>
                      <a:pt x="101" y="76"/>
                      <a:pt x="105" y="79"/>
                      <a:pt x="103" y="81"/>
                    </a:cubicBezTo>
                    <a:cubicBezTo>
                      <a:pt x="101" y="83"/>
                      <a:pt x="97" y="82"/>
                      <a:pt x="93" y="78"/>
                    </a:cubicBezTo>
                    <a:cubicBezTo>
                      <a:pt x="88" y="75"/>
                      <a:pt x="90" y="67"/>
                      <a:pt x="87" y="65"/>
                    </a:cubicBezTo>
                    <a:cubicBezTo>
                      <a:pt x="84" y="63"/>
                      <a:pt x="79" y="61"/>
                      <a:pt x="79" y="58"/>
                    </a:cubicBezTo>
                    <a:cubicBezTo>
                      <a:pt x="80" y="56"/>
                      <a:pt x="82" y="56"/>
                      <a:pt x="83" y="55"/>
                    </a:cubicBezTo>
                    <a:cubicBezTo>
                      <a:pt x="84" y="53"/>
                      <a:pt x="81" y="49"/>
                      <a:pt x="79" y="50"/>
                    </a:cubicBezTo>
                    <a:cubicBezTo>
                      <a:pt x="76" y="50"/>
                      <a:pt x="70" y="55"/>
                      <a:pt x="70" y="57"/>
                    </a:cubicBezTo>
                    <a:cubicBezTo>
                      <a:pt x="69" y="60"/>
                      <a:pt x="74" y="62"/>
                      <a:pt x="72" y="65"/>
                    </a:cubicBezTo>
                    <a:cubicBezTo>
                      <a:pt x="70" y="69"/>
                      <a:pt x="70" y="72"/>
                      <a:pt x="72" y="75"/>
                    </a:cubicBezTo>
                    <a:cubicBezTo>
                      <a:pt x="74" y="78"/>
                      <a:pt x="77" y="80"/>
                      <a:pt x="78" y="83"/>
                    </a:cubicBezTo>
                    <a:cubicBezTo>
                      <a:pt x="81" y="85"/>
                      <a:pt x="93" y="102"/>
                      <a:pt x="93" y="103"/>
                    </a:cubicBezTo>
                    <a:cubicBezTo>
                      <a:pt x="94" y="105"/>
                      <a:pt x="94" y="107"/>
                      <a:pt x="92" y="107"/>
                    </a:cubicBezTo>
                    <a:cubicBezTo>
                      <a:pt x="90" y="107"/>
                      <a:pt x="86" y="101"/>
                      <a:pt x="83" y="100"/>
                    </a:cubicBezTo>
                    <a:cubicBezTo>
                      <a:pt x="80" y="100"/>
                      <a:pt x="78" y="101"/>
                      <a:pt x="79" y="104"/>
                    </a:cubicBezTo>
                    <a:cubicBezTo>
                      <a:pt x="80" y="106"/>
                      <a:pt x="84" y="107"/>
                      <a:pt x="84" y="109"/>
                    </a:cubicBezTo>
                    <a:cubicBezTo>
                      <a:pt x="84" y="111"/>
                      <a:pt x="77" y="116"/>
                      <a:pt x="75" y="115"/>
                    </a:cubicBezTo>
                    <a:cubicBezTo>
                      <a:pt x="72" y="114"/>
                      <a:pt x="71" y="116"/>
                      <a:pt x="72" y="117"/>
                    </a:cubicBezTo>
                    <a:cubicBezTo>
                      <a:pt x="72" y="118"/>
                      <a:pt x="75" y="121"/>
                      <a:pt x="80" y="122"/>
                    </a:cubicBezTo>
                    <a:cubicBezTo>
                      <a:pt x="86" y="122"/>
                      <a:pt x="92" y="126"/>
                      <a:pt x="93" y="128"/>
                    </a:cubicBezTo>
                    <a:cubicBezTo>
                      <a:pt x="95" y="130"/>
                      <a:pt x="101" y="132"/>
                      <a:pt x="102" y="130"/>
                    </a:cubicBezTo>
                    <a:cubicBezTo>
                      <a:pt x="103" y="128"/>
                      <a:pt x="104" y="128"/>
                      <a:pt x="101" y="125"/>
                    </a:cubicBezTo>
                    <a:cubicBezTo>
                      <a:pt x="98" y="122"/>
                      <a:pt x="97" y="121"/>
                      <a:pt x="94" y="120"/>
                    </a:cubicBezTo>
                    <a:cubicBezTo>
                      <a:pt x="92" y="118"/>
                      <a:pt x="84" y="117"/>
                      <a:pt x="86" y="116"/>
                    </a:cubicBezTo>
                    <a:cubicBezTo>
                      <a:pt x="88" y="116"/>
                      <a:pt x="91" y="110"/>
                      <a:pt x="94" y="111"/>
                    </a:cubicBezTo>
                    <a:cubicBezTo>
                      <a:pt x="96" y="112"/>
                      <a:pt x="94" y="111"/>
                      <a:pt x="96" y="113"/>
                    </a:cubicBezTo>
                    <a:cubicBezTo>
                      <a:pt x="98" y="115"/>
                      <a:pt x="100" y="116"/>
                      <a:pt x="103" y="117"/>
                    </a:cubicBezTo>
                    <a:cubicBezTo>
                      <a:pt x="106" y="118"/>
                      <a:pt x="114" y="121"/>
                      <a:pt x="116" y="121"/>
                    </a:cubicBezTo>
                    <a:cubicBezTo>
                      <a:pt x="118" y="121"/>
                      <a:pt x="118" y="121"/>
                      <a:pt x="118" y="123"/>
                    </a:cubicBezTo>
                    <a:cubicBezTo>
                      <a:pt x="119" y="126"/>
                      <a:pt x="121" y="127"/>
                      <a:pt x="122" y="128"/>
                    </a:cubicBezTo>
                    <a:cubicBezTo>
                      <a:pt x="123" y="128"/>
                      <a:pt x="122" y="131"/>
                      <a:pt x="122" y="133"/>
                    </a:cubicBezTo>
                    <a:cubicBezTo>
                      <a:pt x="122" y="135"/>
                      <a:pt x="125" y="139"/>
                      <a:pt x="127" y="139"/>
                    </a:cubicBezTo>
                    <a:cubicBezTo>
                      <a:pt x="128" y="139"/>
                      <a:pt x="133" y="139"/>
                      <a:pt x="133" y="140"/>
                    </a:cubicBezTo>
                    <a:cubicBezTo>
                      <a:pt x="133" y="140"/>
                      <a:pt x="132" y="148"/>
                      <a:pt x="131" y="148"/>
                    </a:cubicBezTo>
                    <a:cubicBezTo>
                      <a:pt x="130" y="149"/>
                      <a:pt x="125" y="149"/>
                      <a:pt x="123" y="146"/>
                    </a:cubicBezTo>
                    <a:cubicBezTo>
                      <a:pt x="121" y="144"/>
                      <a:pt x="118" y="139"/>
                      <a:pt x="117" y="137"/>
                    </a:cubicBezTo>
                    <a:cubicBezTo>
                      <a:pt x="116" y="135"/>
                      <a:pt x="114" y="133"/>
                      <a:pt x="112" y="133"/>
                    </a:cubicBezTo>
                    <a:cubicBezTo>
                      <a:pt x="110" y="133"/>
                      <a:pt x="107" y="132"/>
                      <a:pt x="107" y="133"/>
                    </a:cubicBezTo>
                    <a:cubicBezTo>
                      <a:pt x="107" y="134"/>
                      <a:pt x="106" y="135"/>
                      <a:pt x="107" y="136"/>
                    </a:cubicBezTo>
                    <a:cubicBezTo>
                      <a:pt x="108" y="138"/>
                      <a:pt x="113" y="141"/>
                      <a:pt x="113" y="143"/>
                    </a:cubicBezTo>
                    <a:cubicBezTo>
                      <a:pt x="113" y="144"/>
                      <a:pt x="112" y="146"/>
                      <a:pt x="112" y="148"/>
                    </a:cubicBezTo>
                    <a:cubicBezTo>
                      <a:pt x="112" y="149"/>
                      <a:pt x="117" y="154"/>
                      <a:pt x="116" y="156"/>
                    </a:cubicBezTo>
                    <a:cubicBezTo>
                      <a:pt x="116" y="158"/>
                      <a:pt x="117" y="159"/>
                      <a:pt x="115" y="159"/>
                    </a:cubicBezTo>
                    <a:cubicBezTo>
                      <a:pt x="113" y="159"/>
                      <a:pt x="110" y="159"/>
                      <a:pt x="109" y="157"/>
                    </a:cubicBezTo>
                    <a:cubicBezTo>
                      <a:pt x="109" y="155"/>
                      <a:pt x="102" y="150"/>
                      <a:pt x="100" y="150"/>
                    </a:cubicBezTo>
                    <a:cubicBezTo>
                      <a:pt x="98" y="150"/>
                      <a:pt x="91" y="150"/>
                      <a:pt x="89" y="152"/>
                    </a:cubicBezTo>
                    <a:cubicBezTo>
                      <a:pt x="87" y="153"/>
                      <a:pt x="91" y="155"/>
                      <a:pt x="91" y="156"/>
                    </a:cubicBezTo>
                    <a:cubicBezTo>
                      <a:pt x="92" y="158"/>
                      <a:pt x="91" y="161"/>
                      <a:pt x="94" y="163"/>
                    </a:cubicBezTo>
                    <a:cubicBezTo>
                      <a:pt x="96" y="164"/>
                      <a:pt x="103" y="165"/>
                      <a:pt x="103" y="168"/>
                    </a:cubicBezTo>
                    <a:cubicBezTo>
                      <a:pt x="103" y="170"/>
                      <a:pt x="97" y="169"/>
                      <a:pt x="96" y="172"/>
                    </a:cubicBezTo>
                    <a:cubicBezTo>
                      <a:pt x="94" y="175"/>
                      <a:pt x="91" y="176"/>
                      <a:pt x="89" y="174"/>
                    </a:cubicBezTo>
                    <a:cubicBezTo>
                      <a:pt x="88" y="172"/>
                      <a:pt x="82" y="163"/>
                      <a:pt x="80" y="164"/>
                    </a:cubicBezTo>
                    <a:cubicBezTo>
                      <a:pt x="77" y="165"/>
                      <a:pt x="88" y="190"/>
                      <a:pt x="90" y="192"/>
                    </a:cubicBezTo>
                    <a:cubicBezTo>
                      <a:pt x="91" y="194"/>
                      <a:pt x="88" y="195"/>
                      <a:pt x="88" y="197"/>
                    </a:cubicBezTo>
                    <a:cubicBezTo>
                      <a:pt x="89" y="199"/>
                      <a:pt x="94" y="203"/>
                      <a:pt x="94" y="205"/>
                    </a:cubicBezTo>
                    <a:cubicBezTo>
                      <a:pt x="94" y="207"/>
                      <a:pt x="87" y="207"/>
                      <a:pt x="86" y="206"/>
                    </a:cubicBezTo>
                    <a:cubicBezTo>
                      <a:pt x="84" y="205"/>
                      <a:pt x="81" y="194"/>
                      <a:pt x="79" y="193"/>
                    </a:cubicBezTo>
                    <a:cubicBezTo>
                      <a:pt x="77" y="192"/>
                      <a:pt x="75" y="194"/>
                      <a:pt x="74" y="195"/>
                    </a:cubicBezTo>
                    <a:cubicBezTo>
                      <a:pt x="73" y="196"/>
                      <a:pt x="74" y="206"/>
                      <a:pt x="73" y="208"/>
                    </a:cubicBezTo>
                    <a:cubicBezTo>
                      <a:pt x="72" y="210"/>
                      <a:pt x="67" y="207"/>
                      <a:pt x="67" y="205"/>
                    </a:cubicBezTo>
                    <a:cubicBezTo>
                      <a:pt x="66" y="204"/>
                      <a:pt x="68" y="196"/>
                      <a:pt x="66" y="193"/>
                    </a:cubicBezTo>
                    <a:cubicBezTo>
                      <a:pt x="64" y="190"/>
                      <a:pt x="62" y="186"/>
                      <a:pt x="60" y="186"/>
                    </a:cubicBezTo>
                    <a:cubicBezTo>
                      <a:pt x="58" y="186"/>
                      <a:pt x="56" y="186"/>
                      <a:pt x="56" y="187"/>
                    </a:cubicBezTo>
                    <a:cubicBezTo>
                      <a:pt x="55" y="188"/>
                      <a:pt x="57" y="197"/>
                      <a:pt x="55" y="197"/>
                    </a:cubicBezTo>
                    <a:cubicBezTo>
                      <a:pt x="53" y="197"/>
                      <a:pt x="49" y="195"/>
                      <a:pt x="48" y="193"/>
                    </a:cubicBezTo>
                    <a:cubicBezTo>
                      <a:pt x="47" y="191"/>
                      <a:pt x="48" y="189"/>
                      <a:pt x="46" y="187"/>
                    </a:cubicBezTo>
                    <a:cubicBezTo>
                      <a:pt x="44" y="185"/>
                      <a:pt x="43" y="183"/>
                      <a:pt x="44" y="181"/>
                    </a:cubicBezTo>
                    <a:cubicBezTo>
                      <a:pt x="44" y="179"/>
                      <a:pt x="48" y="177"/>
                      <a:pt x="47" y="174"/>
                    </a:cubicBezTo>
                    <a:cubicBezTo>
                      <a:pt x="46" y="171"/>
                      <a:pt x="37" y="159"/>
                      <a:pt x="34" y="157"/>
                    </a:cubicBezTo>
                    <a:cubicBezTo>
                      <a:pt x="32" y="156"/>
                      <a:pt x="30" y="155"/>
                      <a:pt x="30" y="154"/>
                    </a:cubicBezTo>
                    <a:cubicBezTo>
                      <a:pt x="30" y="153"/>
                      <a:pt x="30" y="151"/>
                      <a:pt x="32" y="151"/>
                    </a:cubicBezTo>
                    <a:cubicBezTo>
                      <a:pt x="33" y="151"/>
                      <a:pt x="35" y="150"/>
                      <a:pt x="36" y="149"/>
                    </a:cubicBezTo>
                    <a:cubicBezTo>
                      <a:pt x="37" y="147"/>
                      <a:pt x="37" y="143"/>
                      <a:pt x="38" y="143"/>
                    </a:cubicBezTo>
                    <a:cubicBezTo>
                      <a:pt x="39" y="142"/>
                      <a:pt x="42" y="144"/>
                      <a:pt x="44" y="143"/>
                    </a:cubicBezTo>
                    <a:cubicBezTo>
                      <a:pt x="45" y="143"/>
                      <a:pt x="50" y="139"/>
                      <a:pt x="52" y="139"/>
                    </a:cubicBezTo>
                    <a:cubicBezTo>
                      <a:pt x="54" y="140"/>
                      <a:pt x="61" y="142"/>
                      <a:pt x="62" y="143"/>
                    </a:cubicBezTo>
                    <a:cubicBezTo>
                      <a:pt x="64" y="144"/>
                      <a:pt x="76" y="148"/>
                      <a:pt x="78" y="149"/>
                    </a:cubicBezTo>
                    <a:cubicBezTo>
                      <a:pt x="79" y="149"/>
                      <a:pt x="81" y="150"/>
                      <a:pt x="82" y="149"/>
                    </a:cubicBezTo>
                    <a:cubicBezTo>
                      <a:pt x="84" y="147"/>
                      <a:pt x="90" y="145"/>
                      <a:pt x="90" y="143"/>
                    </a:cubicBezTo>
                    <a:cubicBezTo>
                      <a:pt x="90" y="141"/>
                      <a:pt x="82" y="140"/>
                      <a:pt x="79" y="139"/>
                    </a:cubicBezTo>
                    <a:cubicBezTo>
                      <a:pt x="76" y="138"/>
                      <a:pt x="70" y="135"/>
                      <a:pt x="68" y="135"/>
                    </a:cubicBezTo>
                    <a:cubicBezTo>
                      <a:pt x="66" y="135"/>
                      <a:pt x="54" y="133"/>
                      <a:pt x="50" y="134"/>
                    </a:cubicBezTo>
                    <a:cubicBezTo>
                      <a:pt x="45" y="135"/>
                      <a:pt x="32" y="138"/>
                      <a:pt x="30" y="137"/>
                    </a:cubicBezTo>
                    <a:cubicBezTo>
                      <a:pt x="28" y="136"/>
                      <a:pt x="25" y="124"/>
                      <a:pt x="24" y="122"/>
                    </a:cubicBezTo>
                    <a:cubicBezTo>
                      <a:pt x="22" y="121"/>
                      <a:pt x="19" y="127"/>
                      <a:pt x="17" y="128"/>
                    </a:cubicBezTo>
                    <a:cubicBezTo>
                      <a:pt x="16" y="128"/>
                      <a:pt x="14" y="130"/>
                      <a:pt x="13" y="128"/>
                    </a:cubicBezTo>
                    <a:cubicBezTo>
                      <a:pt x="12" y="127"/>
                      <a:pt x="16" y="119"/>
                      <a:pt x="17" y="118"/>
                    </a:cubicBezTo>
                    <a:cubicBezTo>
                      <a:pt x="18" y="118"/>
                      <a:pt x="19" y="112"/>
                      <a:pt x="17" y="110"/>
                    </a:cubicBezTo>
                    <a:cubicBezTo>
                      <a:pt x="15" y="108"/>
                      <a:pt x="8" y="106"/>
                      <a:pt x="6" y="102"/>
                    </a:cubicBezTo>
                    <a:cubicBezTo>
                      <a:pt x="4" y="98"/>
                      <a:pt x="3" y="92"/>
                      <a:pt x="2" y="90"/>
                    </a:cubicBezTo>
                    <a:cubicBezTo>
                      <a:pt x="2" y="90"/>
                      <a:pt x="1" y="90"/>
                      <a:pt x="0" y="89"/>
                    </a:cubicBezTo>
                    <a:cubicBezTo>
                      <a:pt x="4" y="85"/>
                      <a:pt x="7" y="79"/>
                      <a:pt x="9" y="77"/>
                    </a:cubicBezTo>
                    <a:cubicBezTo>
                      <a:pt x="11" y="71"/>
                      <a:pt x="20" y="64"/>
                      <a:pt x="24" y="60"/>
                    </a:cubicBezTo>
                    <a:cubicBezTo>
                      <a:pt x="28" y="56"/>
                      <a:pt x="27" y="50"/>
                      <a:pt x="24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40" y="41"/>
                      <a:pt x="53" y="33"/>
                      <a:pt x="57" y="33"/>
                    </a:cubicBezTo>
                    <a:cubicBezTo>
                      <a:pt x="61" y="33"/>
                      <a:pt x="69" y="33"/>
                      <a:pt x="73" y="32"/>
                    </a:cubicBezTo>
                    <a:cubicBezTo>
                      <a:pt x="74" y="32"/>
                      <a:pt x="76" y="30"/>
                      <a:pt x="80" y="29"/>
                    </a:cubicBezTo>
                    <a:cubicBezTo>
                      <a:pt x="91" y="24"/>
                      <a:pt x="111" y="15"/>
                      <a:pt x="117" y="15"/>
                    </a:cubicBezTo>
                    <a:cubicBezTo>
                      <a:pt x="124" y="15"/>
                      <a:pt x="140" y="22"/>
                      <a:pt x="146" y="22"/>
                    </a:cubicBezTo>
                    <a:cubicBezTo>
                      <a:pt x="152" y="22"/>
                      <a:pt x="163" y="23"/>
                      <a:pt x="165" y="17"/>
                    </a:cubicBezTo>
                    <a:cubicBezTo>
                      <a:pt x="167" y="11"/>
                      <a:pt x="166" y="5"/>
                      <a:pt x="173" y="0"/>
                    </a:cubicBezTo>
                    <a:cubicBezTo>
                      <a:pt x="173" y="0"/>
                      <a:pt x="182" y="9"/>
                      <a:pt x="182" y="17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46"/>
              <p:cNvSpPr>
                <a:spLocks/>
              </p:cNvSpPr>
              <p:nvPr/>
            </p:nvSpPr>
            <p:spPr bwMode="auto">
              <a:xfrm>
                <a:off x="3176" y="3354"/>
                <a:ext cx="18" cy="21"/>
              </a:xfrm>
              <a:custGeom>
                <a:avLst/>
                <a:gdLst>
                  <a:gd name="T0" fmla="*/ 8 w 10"/>
                  <a:gd name="T1" fmla="*/ 2 h 11"/>
                  <a:gd name="T2" fmla="*/ 6 w 10"/>
                  <a:gd name="T3" fmla="*/ 10 h 11"/>
                  <a:gd name="T4" fmla="*/ 2 w 10"/>
                  <a:gd name="T5" fmla="*/ 10 h 11"/>
                  <a:gd name="T6" fmla="*/ 0 w 10"/>
                  <a:gd name="T7" fmla="*/ 4 h 11"/>
                  <a:gd name="T8" fmla="*/ 2 w 10"/>
                  <a:gd name="T9" fmla="*/ 1 h 11"/>
                  <a:gd name="T10" fmla="*/ 8 w 10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2"/>
                    </a:moveTo>
                    <a:cubicBezTo>
                      <a:pt x="10" y="3"/>
                      <a:pt x="8" y="9"/>
                      <a:pt x="6" y="10"/>
                    </a:cubicBezTo>
                    <a:cubicBezTo>
                      <a:pt x="6" y="11"/>
                      <a:pt x="3" y="11"/>
                      <a:pt x="2" y="10"/>
                    </a:cubicBezTo>
                    <a:cubicBezTo>
                      <a:pt x="2" y="10"/>
                      <a:pt x="0" y="5"/>
                      <a:pt x="0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2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47"/>
              <p:cNvSpPr>
                <a:spLocks/>
              </p:cNvSpPr>
              <p:nvPr/>
            </p:nvSpPr>
            <p:spPr bwMode="auto">
              <a:xfrm>
                <a:off x="3170" y="3386"/>
                <a:ext cx="11" cy="13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4 h 7"/>
                  <a:gd name="T4" fmla="*/ 2 w 6"/>
                  <a:gd name="T5" fmla="*/ 6 h 7"/>
                  <a:gd name="T6" fmla="*/ 0 w 6"/>
                  <a:gd name="T7" fmla="*/ 2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4" y="0"/>
                      <a:pt x="6" y="1"/>
                      <a:pt x="6" y="4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48"/>
              <p:cNvSpPr>
                <a:spLocks/>
              </p:cNvSpPr>
              <p:nvPr/>
            </p:nvSpPr>
            <p:spPr bwMode="auto">
              <a:xfrm>
                <a:off x="3144" y="3158"/>
                <a:ext cx="28" cy="24"/>
              </a:xfrm>
              <a:custGeom>
                <a:avLst/>
                <a:gdLst>
                  <a:gd name="T0" fmla="*/ 14 w 15"/>
                  <a:gd name="T1" fmla="*/ 1 h 13"/>
                  <a:gd name="T2" fmla="*/ 13 w 15"/>
                  <a:gd name="T3" fmla="*/ 8 h 13"/>
                  <a:gd name="T4" fmla="*/ 11 w 15"/>
                  <a:gd name="T5" fmla="*/ 12 h 13"/>
                  <a:gd name="T6" fmla="*/ 7 w 15"/>
                  <a:gd name="T7" fmla="*/ 11 h 13"/>
                  <a:gd name="T8" fmla="*/ 2 w 15"/>
                  <a:gd name="T9" fmla="*/ 9 h 13"/>
                  <a:gd name="T10" fmla="*/ 2 w 15"/>
                  <a:gd name="T11" fmla="*/ 3 h 13"/>
                  <a:gd name="T12" fmla="*/ 9 w 15"/>
                  <a:gd name="T13" fmla="*/ 3 h 13"/>
                  <a:gd name="T14" fmla="*/ 14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4" y="1"/>
                    </a:moveTo>
                    <a:cubicBezTo>
                      <a:pt x="15" y="2"/>
                      <a:pt x="12" y="6"/>
                      <a:pt x="13" y="8"/>
                    </a:cubicBezTo>
                    <a:cubicBezTo>
                      <a:pt x="14" y="10"/>
                      <a:pt x="12" y="12"/>
                      <a:pt x="11" y="12"/>
                    </a:cubicBezTo>
                    <a:cubicBezTo>
                      <a:pt x="11" y="12"/>
                      <a:pt x="8" y="11"/>
                      <a:pt x="7" y="11"/>
                    </a:cubicBezTo>
                    <a:cubicBezTo>
                      <a:pt x="5" y="11"/>
                      <a:pt x="2" y="13"/>
                      <a:pt x="2" y="9"/>
                    </a:cubicBezTo>
                    <a:cubicBezTo>
                      <a:pt x="2" y="6"/>
                      <a:pt x="0" y="3"/>
                      <a:pt x="2" y="3"/>
                    </a:cubicBezTo>
                    <a:cubicBezTo>
                      <a:pt x="4" y="2"/>
                      <a:pt x="8" y="4"/>
                      <a:pt x="9" y="3"/>
                    </a:cubicBezTo>
                    <a:cubicBezTo>
                      <a:pt x="10" y="2"/>
                      <a:pt x="13" y="0"/>
                      <a:pt x="14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49"/>
              <p:cNvSpPr>
                <a:spLocks/>
              </p:cNvSpPr>
              <p:nvPr/>
            </p:nvSpPr>
            <p:spPr bwMode="auto">
              <a:xfrm>
                <a:off x="3140" y="3305"/>
                <a:ext cx="21" cy="25"/>
              </a:xfrm>
              <a:custGeom>
                <a:avLst/>
                <a:gdLst>
                  <a:gd name="T0" fmla="*/ 8 w 11"/>
                  <a:gd name="T1" fmla="*/ 5 h 13"/>
                  <a:gd name="T2" fmla="*/ 11 w 11"/>
                  <a:gd name="T3" fmla="*/ 12 h 13"/>
                  <a:gd name="T4" fmla="*/ 5 w 11"/>
                  <a:gd name="T5" fmla="*/ 10 h 13"/>
                  <a:gd name="T6" fmla="*/ 1 w 11"/>
                  <a:gd name="T7" fmla="*/ 3 h 13"/>
                  <a:gd name="T8" fmla="*/ 3 w 11"/>
                  <a:gd name="T9" fmla="*/ 0 h 13"/>
                  <a:gd name="T10" fmla="*/ 7 w 11"/>
                  <a:gd name="T11" fmla="*/ 0 h 13"/>
                  <a:gd name="T12" fmla="*/ 8 w 11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8" y="5"/>
                    </a:moveTo>
                    <a:cubicBezTo>
                      <a:pt x="8" y="6"/>
                      <a:pt x="11" y="11"/>
                      <a:pt x="11" y="12"/>
                    </a:cubicBezTo>
                    <a:cubicBezTo>
                      <a:pt x="10" y="13"/>
                      <a:pt x="6" y="11"/>
                      <a:pt x="5" y="10"/>
                    </a:cubicBezTo>
                    <a:cubicBezTo>
                      <a:pt x="4" y="10"/>
                      <a:pt x="1" y="5"/>
                      <a:pt x="1" y="3"/>
                    </a:cubicBezTo>
                    <a:cubicBezTo>
                      <a:pt x="0" y="1"/>
                      <a:pt x="1" y="1"/>
                      <a:pt x="3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1"/>
                      <a:pt x="8" y="3"/>
                      <a:pt x="8" y="5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50"/>
              <p:cNvSpPr>
                <a:spLocks/>
              </p:cNvSpPr>
              <p:nvPr/>
            </p:nvSpPr>
            <p:spPr bwMode="auto">
              <a:xfrm>
                <a:off x="3116" y="3382"/>
                <a:ext cx="26" cy="19"/>
              </a:xfrm>
              <a:custGeom>
                <a:avLst/>
                <a:gdLst>
                  <a:gd name="T0" fmla="*/ 8 w 14"/>
                  <a:gd name="T1" fmla="*/ 2 h 10"/>
                  <a:gd name="T2" fmla="*/ 11 w 14"/>
                  <a:gd name="T3" fmla="*/ 2 h 10"/>
                  <a:gd name="T4" fmla="*/ 9 w 14"/>
                  <a:gd name="T5" fmla="*/ 8 h 10"/>
                  <a:gd name="T6" fmla="*/ 2 w 14"/>
                  <a:gd name="T7" fmla="*/ 9 h 10"/>
                  <a:gd name="T8" fmla="*/ 2 w 14"/>
                  <a:gd name="T9" fmla="*/ 4 h 10"/>
                  <a:gd name="T10" fmla="*/ 8 w 14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8" y="2"/>
                    </a:moveTo>
                    <a:cubicBezTo>
                      <a:pt x="8" y="2"/>
                      <a:pt x="9" y="0"/>
                      <a:pt x="11" y="2"/>
                    </a:cubicBezTo>
                    <a:cubicBezTo>
                      <a:pt x="14" y="5"/>
                      <a:pt x="11" y="7"/>
                      <a:pt x="9" y="8"/>
                    </a:cubicBezTo>
                    <a:cubicBezTo>
                      <a:pt x="7" y="9"/>
                      <a:pt x="4" y="10"/>
                      <a:pt x="2" y="9"/>
                    </a:cubicBezTo>
                    <a:cubicBezTo>
                      <a:pt x="0" y="8"/>
                      <a:pt x="2" y="4"/>
                      <a:pt x="2" y="4"/>
                    </a:cubicBezTo>
                    <a:cubicBezTo>
                      <a:pt x="2" y="4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451"/>
              <p:cNvSpPr>
                <a:spLocks/>
              </p:cNvSpPr>
              <p:nvPr/>
            </p:nvSpPr>
            <p:spPr bwMode="auto">
              <a:xfrm>
                <a:off x="3122" y="3354"/>
                <a:ext cx="13" cy="17"/>
              </a:xfrm>
              <a:custGeom>
                <a:avLst/>
                <a:gdLst>
                  <a:gd name="T0" fmla="*/ 3 w 7"/>
                  <a:gd name="T1" fmla="*/ 0 h 9"/>
                  <a:gd name="T2" fmla="*/ 7 w 7"/>
                  <a:gd name="T3" fmla="*/ 5 h 9"/>
                  <a:gd name="T4" fmla="*/ 2 w 7"/>
                  <a:gd name="T5" fmla="*/ 9 h 9"/>
                  <a:gd name="T6" fmla="*/ 0 w 7"/>
                  <a:gd name="T7" fmla="*/ 2 h 9"/>
                  <a:gd name="T8" fmla="*/ 3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4" y="0"/>
                      <a:pt x="7" y="3"/>
                      <a:pt x="7" y="5"/>
                    </a:cubicBezTo>
                    <a:cubicBezTo>
                      <a:pt x="7" y="7"/>
                      <a:pt x="4" y="9"/>
                      <a:pt x="2" y="9"/>
                    </a:cubicBezTo>
                    <a:cubicBezTo>
                      <a:pt x="0" y="9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52"/>
              <p:cNvSpPr>
                <a:spLocks/>
              </p:cNvSpPr>
              <p:nvPr/>
            </p:nvSpPr>
            <p:spPr bwMode="auto">
              <a:xfrm>
                <a:off x="2898" y="3283"/>
                <a:ext cx="30" cy="30"/>
              </a:xfrm>
              <a:custGeom>
                <a:avLst/>
                <a:gdLst>
                  <a:gd name="T0" fmla="*/ 9 w 16"/>
                  <a:gd name="T1" fmla="*/ 1 h 16"/>
                  <a:gd name="T2" fmla="*/ 15 w 16"/>
                  <a:gd name="T3" fmla="*/ 15 h 16"/>
                  <a:gd name="T4" fmla="*/ 5 w 16"/>
                  <a:gd name="T5" fmla="*/ 15 h 16"/>
                  <a:gd name="T6" fmla="*/ 0 w 16"/>
                  <a:gd name="T7" fmla="*/ 7 h 16"/>
                  <a:gd name="T8" fmla="*/ 9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"/>
                    </a:moveTo>
                    <a:cubicBezTo>
                      <a:pt x="11" y="2"/>
                      <a:pt x="16" y="14"/>
                      <a:pt x="15" y="15"/>
                    </a:cubicBezTo>
                    <a:cubicBezTo>
                      <a:pt x="14" y="16"/>
                      <a:pt x="8" y="16"/>
                      <a:pt x="5" y="15"/>
                    </a:cubicBezTo>
                    <a:cubicBezTo>
                      <a:pt x="1" y="14"/>
                      <a:pt x="0" y="10"/>
                      <a:pt x="0" y="7"/>
                    </a:cubicBezTo>
                    <a:cubicBezTo>
                      <a:pt x="0" y="3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453"/>
              <p:cNvSpPr>
                <a:spLocks/>
              </p:cNvSpPr>
              <p:nvPr/>
            </p:nvSpPr>
            <p:spPr bwMode="auto">
              <a:xfrm>
                <a:off x="3276" y="3432"/>
                <a:ext cx="19" cy="41"/>
              </a:xfrm>
              <a:custGeom>
                <a:avLst/>
                <a:gdLst>
                  <a:gd name="T0" fmla="*/ 3 w 10"/>
                  <a:gd name="T1" fmla="*/ 21 h 22"/>
                  <a:gd name="T2" fmla="*/ 2 w 10"/>
                  <a:gd name="T3" fmla="*/ 17 h 22"/>
                  <a:gd name="T4" fmla="*/ 0 w 10"/>
                  <a:gd name="T5" fmla="*/ 13 h 22"/>
                  <a:gd name="T6" fmla="*/ 5 w 10"/>
                  <a:gd name="T7" fmla="*/ 1 h 22"/>
                  <a:gd name="T8" fmla="*/ 7 w 10"/>
                  <a:gd name="T9" fmla="*/ 3 h 22"/>
                  <a:gd name="T10" fmla="*/ 7 w 10"/>
                  <a:gd name="T11" fmla="*/ 13 h 22"/>
                  <a:gd name="T12" fmla="*/ 8 w 10"/>
                  <a:gd name="T13" fmla="*/ 19 h 22"/>
                  <a:gd name="T14" fmla="*/ 3 w 10"/>
                  <a:gd name="T1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2">
                    <a:moveTo>
                      <a:pt x="3" y="21"/>
                    </a:moveTo>
                    <a:cubicBezTo>
                      <a:pt x="2" y="21"/>
                      <a:pt x="3" y="18"/>
                      <a:pt x="2" y="17"/>
                    </a:cubicBezTo>
                    <a:cubicBezTo>
                      <a:pt x="2" y="15"/>
                      <a:pt x="0" y="15"/>
                      <a:pt x="0" y="13"/>
                    </a:cubicBezTo>
                    <a:cubicBezTo>
                      <a:pt x="1" y="12"/>
                      <a:pt x="3" y="1"/>
                      <a:pt x="5" y="1"/>
                    </a:cubicBezTo>
                    <a:cubicBezTo>
                      <a:pt x="6" y="0"/>
                      <a:pt x="7" y="0"/>
                      <a:pt x="7" y="3"/>
                    </a:cubicBezTo>
                    <a:cubicBezTo>
                      <a:pt x="7" y="5"/>
                      <a:pt x="6" y="13"/>
                      <a:pt x="7" y="13"/>
                    </a:cubicBezTo>
                    <a:cubicBezTo>
                      <a:pt x="8" y="14"/>
                      <a:pt x="10" y="17"/>
                      <a:pt x="8" y="19"/>
                    </a:cubicBezTo>
                    <a:cubicBezTo>
                      <a:pt x="5" y="21"/>
                      <a:pt x="5" y="22"/>
                      <a:pt x="3" y="2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454"/>
              <p:cNvSpPr>
                <a:spLocks/>
              </p:cNvSpPr>
              <p:nvPr/>
            </p:nvSpPr>
            <p:spPr bwMode="auto">
              <a:xfrm>
                <a:off x="3226" y="3386"/>
                <a:ext cx="17" cy="17"/>
              </a:xfrm>
              <a:custGeom>
                <a:avLst/>
                <a:gdLst>
                  <a:gd name="T0" fmla="*/ 3 w 9"/>
                  <a:gd name="T1" fmla="*/ 2 h 9"/>
                  <a:gd name="T2" fmla="*/ 1 w 9"/>
                  <a:gd name="T3" fmla="*/ 6 h 9"/>
                  <a:gd name="T4" fmla="*/ 4 w 9"/>
                  <a:gd name="T5" fmla="*/ 9 h 9"/>
                  <a:gd name="T6" fmla="*/ 9 w 9"/>
                  <a:gd name="T7" fmla="*/ 6 h 9"/>
                  <a:gd name="T8" fmla="*/ 8 w 9"/>
                  <a:gd name="T9" fmla="*/ 2 h 9"/>
                  <a:gd name="T10" fmla="*/ 6 w 9"/>
                  <a:gd name="T11" fmla="*/ 1 h 9"/>
                  <a:gd name="T12" fmla="*/ 3 w 9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3" y="2"/>
                    </a:moveTo>
                    <a:cubicBezTo>
                      <a:pt x="2" y="3"/>
                      <a:pt x="0" y="5"/>
                      <a:pt x="1" y="6"/>
                    </a:cubicBezTo>
                    <a:cubicBezTo>
                      <a:pt x="1" y="7"/>
                      <a:pt x="2" y="9"/>
                      <a:pt x="4" y="9"/>
                    </a:cubicBezTo>
                    <a:cubicBezTo>
                      <a:pt x="6" y="9"/>
                      <a:pt x="8" y="7"/>
                      <a:pt x="9" y="6"/>
                    </a:cubicBezTo>
                    <a:cubicBezTo>
                      <a:pt x="9" y="5"/>
                      <a:pt x="8" y="2"/>
                      <a:pt x="8" y="2"/>
                    </a:cubicBezTo>
                    <a:cubicBezTo>
                      <a:pt x="8" y="2"/>
                      <a:pt x="7" y="0"/>
                      <a:pt x="6" y="1"/>
                    </a:cubicBezTo>
                    <a:cubicBezTo>
                      <a:pt x="5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01" y="950557"/>
            <a:ext cx="3925283" cy="26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MBS 1600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" y="918088"/>
            <a:ext cx="8308975" cy="4679950"/>
          </a:xfrm>
        </p:spPr>
        <p:txBody>
          <a:bodyPr/>
          <a:lstStyle/>
          <a:p>
            <a:pPr marL="354012" lvl="3"/>
            <a:r>
              <a:rPr lang="en-US" b="1" dirty="0" smtClean="0"/>
              <a:t>Raise awareness</a:t>
            </a:r>
          </a:p>
          <a:p>
            <a:pPr marL="354012" lvl="3"/>
            <a:r>
              <a:rPr lang="en-US" dirty="0" smtClean="0"/>
              <a:t>Target group: OEMs </a:t>
            </a:r>
          </a:p>
          <a:p>
            <a:pPr marL="354012" lvl="3"/>
            <a:r>
              <a:rPr lang="da-DK" dirty="0" smtClean="0"/>
              <a:t>Purpose: </a:t>
            </a:r>
            <a:r>
              <a:rPr lang="da-DK" dirty="0"/>
              <a:t>Establish leading </a:t>
            </a:r>
            <a:r>
              <a:rPr lang="da-DK" dirty="0" smtClean="0"/>
              <a:t>                                                   positioning</a:t>
            </a:r>
          </a:p>
          <a:p>
            <a:pPr marL="354012" lvl="3"/>
            <a:r>
              <a:rPr lang="da-DK" dirty="0" smtClean="0"/>
              <a:t>Tactics</a:t>
            </a:r>
            <a:r>
              <a:rPr lang="da-DK" dirty="0"/>
              <a:t>: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Flyer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>
                <a:solidFill>
                  <a:srgbClr val="000000"/>
                </a:solidFill>
              </a:rPr>
              <a:t>Website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Deadline: </a:t>
            </a:r>
            <a:r>
              <a:rPr lang="en-US" dirty="0" err="1" smtClean="0"/>
              <a:t>wk</a:t>
            </a:r>
            <a:r>
              <a:rPr lang="en-US" dirty="0" smtClean="0"/>
              <a:t> 36</a:t>
            </a:r>
          </a:p>
          <a:p>
            <a:pPr lvl="1"/>
            <a:r>
              <a:rPr lang="en-US" dirty="0" smtClean="0"/>
              <a:t>Status: ongoing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188913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95" name="Group 366"/>
          <p:cNvGrpSpPr>
            <a:grpSpLocks/>
          </p:cNvGrpSpPr>
          <p:nvPr/>
        </p:nvGrpSpPr>
        <p:grpSpPr bwMode="auto">
          <a:xfrm rot="21183010">
            <a:off x="5519868" y="4510590"/>
            <a:ext cx="3453272" cy="1726307"/>
            <a:chOff x="1310" y="2319"/>
            <a:chExt cx="2394" cy="1197"/>
          </a:xfrm>
          <a:solidFill>
            <a:schemeClr val="accent5"/>
          </a:solidFill>
        </p:grpSpPr>
        <p:sp>
          <p:nvSpPr>
            <p:cNvPr id="96" name="Freeform 372"/>
            <p:cNvSpPr>
              <a:spLocks/>
            </p:cNvSpPr>
            <p:nvPr/>
          </p:nvSpPr>
          <p:spPr bwMode="auto">
            <a:xfrm>
              <a:off x="3571" y="3389"/>
              <a:ext cx="133" cy="96"/>
            </a:xfrm>
            <a:custGeom>
              <a:avLst/>
              <a:gdLst>
                <a:gd name="T0" fmla="*/ 68 w 71"/>
                <a:gd name="T1" fmla="*/ 1 h 51"/>
                <a:gd name="T2" fmla="*/ 67 w 71"/>
                <a:gd name="T3" fmla="*/ 10 h 51"/>
                <a:gd name="T4" fmla="*/ 54 w 71"/>
                <a:gd name="T5" fmla="*/ 23 h 51"/>
                <a:gd name="T6" fmla="*/ 58 w 71"/>
                <a:gd name="T7" fmla="*/ 31 h 51"/>
                <a:gd name="T8" fmla="*/ 48 w 71"/>
                <a:gd name="T9" fmla="*/ 36 h 51"/>
                <a:gd name="T10" fmla="*/ 28 w 71"/>
                <a:gd name="T11" fmla="*/ 51 h 51"/>
                <a:gd name="T12" fmla="*/ 6 w 71"/>
                <a:gd name="T13" fmla="*/ 47 h 51"/>
                <a:gd name="T14" fmla="*/ 2 w 71"/>
                <a:gd name="T15" fmla="*/ 37 h 51"/>
                <a:gd name="T16" fmla="*/ 10 w 71"/>
                <a:gd name="T17" fmla="*/ 36 h 51"/>
                <a:gd name="T18" fmla="*/ 20 w 71"/>
                <a:gd name="T19" fmla="*/ 31 h 51"/>
                <a:gd name="T20" fmla="*/ 20 w 71"/>
                <a:gd name="T21" fmla="*/ 20 h 51"/>
                <a:gd name="T22" fmla="*/ 30 w 71"/>
                <a:gd name="T23" fmla="*/ 22 h 51"/>
                <a:gd name="T24" fmla="*/ 42 w 71"/>
                <a:gd name="T25" fmla="*/ 19 h 51"/>
                <a:gd name="T26" fmla="*/ 68 w 7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1">
                  <a:moveTo>
                    <a:pt x="68" y="1"/>
                  </a:moveTo>
                  <a:cubicBezTo>
                    <a:pt x="70" y="3"/>
                    <a:pt x="71" y="6"/>
                    <a:pt x="67" y="10"/>
                  </a:cubicBezTo>
                  <a:cubicBezTo>
                    <a:pt x="63" y="13"/>
                    <a:pt x="52" y="20"/>
                    <a:pt x="54" y="23"/>
                  </a:cubicBezTo>
                  <a:cubicBezTo>
                    <a:pt x="54" y="25"/>
                    <a:pt x="59" y="29"/>
                    <a:pt x="58" y="31"/>
                  </a:cubicBezTo>
                  <a:cubicBezTo>
                    <a:pt x="57" y="33"/>
                    <a:pt x="50" y="32"/>
                    <a:pt x="48" y="36"/>
                  </a:cubicBezTo>
                  <a:cubicBezTo>
                    <a:pt x="46" y="39"/>
                    <a:pt x="30" y="51"/>
                    <a:pt x="28" y="51"/>
                  </a:cubicBezTo>
                  <a:cubicBezTo>
                    <a:pt x="25" y="51"/>
                    <a:pt x="10" y="50"/>
                    <a:pt x="6" y="47"/>
                  </a:cubicBezTo>
                  <a:cubicBezTo>
                    <a:pt x="3" y="43"/>
                    <a:pt x="0" y="39"/>
                    <a:pt x="2" y="37"/>
                  </a:cubicBezTo>
                  <a:cubicBezTo>
                    <a:pt x="3" y="34"/>
                    <a:pt x="7" y="38"/>
                    <a:pt x="10" y="36"/>
                  </a:cubicBezTo>
                  <a:cubicBezTo>
                    <a:pt x="13" y="35"/>
                    <a:pt x="20" y="33"/>
                    <a:pt x="20" y="31"/>
                  </a:cubicBezTo>
                  <a:cubicBezTo>
                    <a:pt x="21" y="28"/>
                    <a:pt x="18" y="20"/>
                    <a:pt x="20" y="20"/>
                  </a:cubicBezTo>
                  <a:cubicBezTo>
                    <a:pt x="22" y="20"/>
                    <a:pt x="30" y="22"/>
                    <a:pt x="30" y="22"/>
                  </a:cubicBezTo>
                  <a:cubicBezTo>
                    <a:pt x="30" y="22"/>
                    <a:pt x="38" y="20"/>
                    <a:pt x="42" y="19"/>
                  </a:cubicBezTo>
                  <a:cubicBezTo>
                    <a:pt x="49" y="15"/>
                    <a:pt x="66" y="0"/>
                    <a:pt x="68" y="1"/>
                  </a:cubicBez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97" name="Group 417"/>
            <p:cNvGrpSpPr>
              <a:grpSpLocks/>
            </p:cNvGrpSpPr>
            <p:nvPr/>
          </p:nvGrpSpPr>
          <p:grpSpPr bwMode="auto">
            <a:xfrm>
              <a:off x="2233" y="2666"/>
              <a:ext cx="1111" cy="770"/>
              <a:chOff x="2233" y="2666"/>
              <a:chExt cx="1111" cy="770"/>
            </a:xfrm>
            <a:grpFill/>
          </p:grpSpPr>
          <p:sp>
            <p:nvSpPr>
              <p:cNvPr id="121" name="Freeform 418"/>
              <p:cNvSpPr>
                <a:spLocks/>
              </p:cNvSpPr>
              <p:nvPr/>
            </p:nvSpPr>
            <p:spPr bwMode="auto">
              <a:xfrm>
                <a:off x="3308" y="3395"/>
                <a:ext cx="36" cy="4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2 h 22"/>
                  <a:gd name="T4" fmla="*/ 4 w 19"/>
                  <a:gd name="T5" fmla="*/ 21 h 22"/>
                  <a:gd name="T6" fmla="*/ 2 w 19"/>
                  <a:gd name="T7" fmla="*/ 14 h 22"/>
                  <a:gd name="T8" fmla="*/ 5 w 19"/>
                  <a:gd name="T9" fmla="*/ 5 h 22"/>
                  <a:gd name="T10" fmla="*/ 17 w 19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7" y="9"/>
                      <a:pt x="15" y="12"/>
                    </a:cubicBezTo>
                    <a:cubicBezTo>
                      <a:pt x="13" y="15"/>
                      <a:pt x="8" y="22"/>
                      <a:pt x="4" y="21"/>
                    </a:cubicBezTo>
                    <a:cubicBezTo>
                      <a:pt x="0" y="20"/>
                      <a:pt x="4" y="16"/>
                      <a:pt x="2" y="14"/>
                    </a:cubicBezTo>
                    <a:cubicBezTo>
                      <a:pt x="0" y="11"/>
                      <a:pt x="1" y="9"/>
                      <a:pt x="5" y="5"/>
                    </a:cubicBezTo>
                    <a:cubicBezTo>
                      <a:pt x="5" y="5"/>
                      <a:pt x="14" y="0"/>
                      <a:pt x="17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419"/>
              <p:cNvSpPr>
                <a:spLocks/>
              </p:cNvSpPr>
              <p:nvPr/>
            </p:nvSpPr>
            <p:spPr bwMode="auto">
              <a:xfrm>
                <a:off x="2463" y="3279"/>
                <a:ext cx="173" cy="118"/>
              </a:xfrm>
              <a:custGeom>
                <a:avLst/>
                <a:gdLst>
                  <a:gd name="T0" fmla="*/ 90 w 93"/>
                  <a:gd name="T1" fmla="*/ 5 h 63"/>
                  <a:gd name="T2" fmla="*/ 83 w 93"/>
                  <a:gd name="T3" fmla="*/ 19 h 63"/>
                  <a:gd name="T4" fmla="*/ 78 w 93"/>
                  <a:gd name="T5" fmla="*/ 31 h 63"/>
                  <a:gd name="T6" fmla="*/ 78 w 93"/>
                  <a:gd name="T7" fmla="*/ 38 h 63"/>
                  <a:gd name="T8" fmla="*/ 83 w 93"/>
                  <a:gd name="T9" fmla="*/ 41 h 63"/>
                  <a:gd name="T10" fmla="*/ 84 w 93"/>
                  <a:gd name="T11" fmla="*/ 49 h 63"/>
                  <a:gd name="T12" fmla="*/ 79 w 93"/>
                  <a:gd name="T13" fmla="*/ 53 h 63"/>
                  <a:gd name="T14" fmla="*/ 78 w 93"/>
                  <a:gd name="T15" fmla="*/ 62 h 63"/>
                  <a:gd name="T16" fmla="*/ 73 w 93"/>
                  <a:gd name="T17" fmla="*/ 63 h 63"/>
                  <a:gd name="T18" fmla="*/ 67 w 93"/>
                  <a:gd name="T19" fmla="*/ 59 h 63"/>
                  <a:gd name="T20" fmla="*/ 58 w 93"/>
                  <a:gd name="T21" fmla="*/ 55 h 63"/>
                  <a:gd name="T22" fmla="*/ 52 w 93"/>
                  <a:gd name="T23" fmla="*/ 45 h 63"/>
                  <a:gd name="T24" fmla="*/ 41 w 93"/>
                  <a:gd name="T25" fmla="*/ 44 h 63"/>
                  <a:gd name="T26" fmla="*/ 14 w 93"/>
                  <a:gd name="T27" fmla="*/ 25 h 63"/>
                  <a:gd name="T28" fmla="*/ 5 w 93"/>
                  <a:gd name="T29" fmla="*/ 24 h 63"/>
                  <a:gd name="T30" fmla="*/ 1 w 93"/>
                  <a:gd name="T31" fmla="*/ 13 h 63"/>
                  <a:gd name="T32" fmla="*/ 4 w 93"/>
                  <a:gd name="T33" fmla="*/ 5 h 63"/>
                  <a:gd name="T34" fmla="*/ 11 w 93"/>
                  <a:gd name="T35" fmla="*/ 0 h 63"/>
                  <a:gd name="T36" fmla="*/ 16 w 93"/>
                  <a:gd name="T37" fmla="*/ 8 h 63"/>
                  <a:gd name="T38" fmla="*/ 21 w 93"/>
                  <a:gd name="T39" fmla="*/ 6 h 63"/>
                  <a:gd name="T40" fmla="*/ 21 w 93"/>
                  <a:gd name="T41" fmla="*/ 0 h 63"/>
                  <a:gd name="T42" fmla="*/ 29 w 93"/>
                  <a:gd name="T43" fmla="*/ 1 h 63"/>
                  <a:gd name="T44" fmla="*/ 39 w 93"/>
                  <a:gd name="T45" fmla="*/ 10 h 63"/>
                  <a:gd name="T46" fmla="*/ 58 w 93"/>
                  <a:gd name="T47" fmla="*/ 10 h 63"/>
                  <a:gd name="T48" fmla="*/ 69 w 93"/>
                  <a:gd name="T49" fmla="*/ 5 h 63"/>
                  <a:gd name="T50" fmla="*/ 75 w 93"/>
                  <a:gd name="T51" fmla="*/ 4 h 63"/>
                  <a:gd name="T52" fmla="*/ 80 w 93"/>
                  <a:gd name="T53" fmla="*/ 7 h 63"/>
                  <a:gd name="T54" fmla="*/ 85 w 93"/>
                  <a:gd name="T55" fmla="*/ 4 h 63"/>
                  <a:gd name="T56" fmla="*/ 90 w 93"/>
                  <a:gd name="T5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3" h="63">
                    <a:moveTo>
                      <a:pt x="90" y="5"/>
                    </a:moveTo>
                    <a:cubicBezTo>
                      <a:pt x="93" y="7"/>
                      <a:pt x="84" y="17"/>
                      <a:pt x="83" y="19"/>
                    </a:cubicBezTo>
                    <a:cubicBezTo>
                      <a:pt x="80" y="23"/>
                      <a:pt x="79" y="29"/>
                      <a:pt x="78" y="31"/>
                    </a:cubicBezTo>
                    <a:cubicBezTo>
                      <a:pt x="78" y="33"/>
                      <a:pt x="77" y="37"/>
                      <a:pt x="78" y="38"/>
                    </a:cubicBezTo>
                    <a:cubicBezTo>
                      <a:pt x="80" y="38"/>
                      <a:pt x="82" y="39"/>
                      <a:pt x="83" y="41"/>
                    </a:cubicBezTo>
                    <a:cubicBezTo>
                      <a:pt x="83" y="42"/>
                      <a:pt x="83" y="47"/>
                      <a:pt x="84" y="49"/>
                    </a:cubicBezTo>
                    <a:cubicBezTo>
                      <a:pt x="84" y="50"/>
                      <a:pt x="80" y="50"/>
                      <a:pt x="79" y="53"/>
                    </a:cubicBezTo>
                    <a:cubicBezTo>
                      <a:pt x="77" y="56"/>
                      <a:pt x="79" y="61"/>
                      <a:pt x="78" y="62"/>
                    </a:cubicBezTo>
                    <a:cubicBezTo>
                      <a:pt x="77" y="63"/>
                      <a:pt x="74" y="63"/>
                      <a:pt x="73" y="63"/>
                    </a:cubicBezTo>
                    <a:cubicBezTo>
                      <a:pt x="72" y="62"/>
                      <a:pt x="71" y="61"/>
                      <a:pt x="67" y="59"/>
                    </a:cubicBezTo>
                    <a:cubicBezTo>
                      <a:pt x="64" y="58"/>
                      <a:pt x="60" y="57"/>
                      <a:pt x="58" y="55"/>
                    </a:cubicBezTo>
                    <a:cubicBezTo>
                      <a:pt x="56" y="54"/>
                      <a:pt x="57" y="48"/>
                      <a:pt x="52" y="45"/>
                    </a:cubicBezTo>
                    <a:cubicBezTo>
                      <a:pt x="47" y="43"/>
                      <a:pt x="44" y="45"/>
                      <a:pt x="41" y="44"/>
                    </a:cubicBezTo>
                    <a:cubicBezTo>
                      <a:pt x="39" y="43"/>
                      <a:pt x="19" y="25"/>
                      <a:pt x="14" y="25"/>
                    </a:cubicBezTo>
                    <a:cubicBezTo>
                      <a:pt x="8" y="24"/>
                      <a:pt x="7" y="26"/>
                      <a:pt x="5" y="24"/>
                    </a:cubicBezTo>
                    <a:cubicBezTo>
                      <a:pt x="3" y="22"/>
                      <a:pt x="1" y="16"/>
                      <a:pt x="1" y="13"/>
                    </a:cubicBezTo>
                    <a:cubicBezTo>
                      <a:pt x="0" y="11"/>
                      <a:pt x="2" y="6"/>
                      <a:pt x="4" y="5"/>
                    </a:cubicBezTo>
                    <a:cubicBezTo>
                      <a:pt x="6" y="4"/>
                      <a:pt x="9" y="0"/>
                      <a:pt x="11" y="0"/>
                    </a:cubicBezTo>
                    <a:cubicBezTo>
                      <a:pt x="13" y="0"/>
                      <a:pt x="14" y="8"/>
                      <a:pt x="16" y="8"/>
                    </a:cubicBezTo>
                    <a:cubicBezTo>
                      <a:pt x="18" y="8"/>
                      <a:pt x="21" y="6"/>
                      <a:pt x="21" y="6"/>
                    </a:cubicBezTo>
                    <a:cubicBezTo>
                      <a:pt x="21" y="6"/>
                      <a:pt x="20" y="1"/>
                      <a:pt x="21" y="0"/>
                    </a:cubicBezTo>
                    <a:cubicBezTo>
                      <a:pt x="23" y="0"/>
                      <a:pt x="27" y="0"/>
                      <a:pt x="29" y="1"/>
                    </a:cubicBezTo>
                    <a:cubicBezTo>
                      <a:pt x="32" y="2"/>
                      <a:pt x="36" y="10"/>
                      <a:pt x="39" y="10"/>
                    </a:cubicBezTo>
                    <a:cubicBezTo>
                      <a:pt x="42" y="10"/>
                      <a:pt x="53" y="10"/>
                      <a:pt x="58" y="10"/>
                    </a:cubicBezTo>
                    <a:cubicBezTo>
                      <a:pt x="63" y="10"/>
                      <a:pt x="67" y="5"/>
                      <a:pt x="69" y="5"/>
                    </a:cubicBezTo>
                    <a:cubicBezTo>
                      <a:pt x="70" y="5"/>
                      <a:pt x="73" y="4"/>
                      <a:pt x="75" y="4"/>
                    </a:cubicBezTo>
                    <a:cubicBezTo>
                      <a:pt x="76" y="4"/>
                      <a:pt x="78" y="8"/>
                      <a:pt x="80" y="7"/>
                    </a:cubicBezTo>
                    <a:cubicBezTo>
                      <a:pt x="82" y="7"/>
                      <a:pt x="83" y="5"/>
                      <a:pt x="85" y="4"/>
                    </a:cubicBezTo>
                    <a:cubicBezTo>
                      <a:pt x="87" y="4"/>
                      <a:pt x="88" y="4"/>
                      <a:pt x="90" y="5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420"/>
              <p:cNvSpPr>
                <a:spLocks/>
              </p:cNvSpPr>
              <p:nvPr/>
            </p:nvSpPr>
            <p:spPr bwMode="auto">
              <a:xfrm>
                <a:off x="2233" y="2666"/>
                <a:ext cx="568" cy="647"/>
              </a:xfrm>
              <a:custGeom>
                <a:avLst/>
                <a:gdLst>
                  <a:gd name="T0" fmla="*/ 106 w 304"/>
                  <a:gd name="T1" fmla="*/ 3 h 347"/>
                  <a:gd name="T2" fmla="*/ 129 w 304"/>
                  <a:gd name="T3" fmla="*/ 0 h 347"/>
                  <a:gd name="T4" fmla="*/ 153 w 304"/>
                  <a:gd name="T5" fmla="*/ 13 h 347"/>
                  <a:gd name="T6" fmla="*/ 182 w 304"/>
                  <a:gd name="T7" fmla="*/ 26 h 347"/>
                  <a:gd name="T8" fmla="*/ 180 w 304"/>
                  <a:gd name="T9" fmla="*/ 43 h 347"/>
                  <a:gd name="T10" fmla="*/ 168 w 304"/>
                  <a:gd name="T11" fmla="*/ 55 h 347"/>
                  <a:gd name="T12" fmla="*/ 146 w 304"/>
                  <a:gd name="T13" fmla="*/ 71 h 347"/>
                  <a:gd name="T14" fmla="*/ 146 w 304"/>
                  <a:gd name="T15" fmla="*/ 85 h 347"/>
                  <a:gd name="T16" fmla="*/ 145 w 304"/>
                  <a:gd name="T17" fmla="*/ 108 h 347"/>
                  <a:gd name="T18" fmla="*/ 173 w 304"/>
                  <a:gd name="T19" fmla="*/ 132 h 347"/>
                  <a:gd name="T20" fmla="*/ 205 w 304"/>
                  <a:gd name="T21" fmla="*/ 191 h 347"/>
                  <a:gd name="T22" fmla="*/ 239 w 304"/>
                  <a:gd name="T23" fmla="*/ 198 h 347"/>
                  <a:gd name="T24" fmla="*/ 232 w 304"/>
                  <a:gd name="T25" fmla="*/ 211 h 347"/>
                  <a:gd name="T26" fmla="*/ 277 w 304"/>
                  <a:gd name="T27" fmla="*/ 240 h 347"/>
                  <a:gd name="T28" fmla="*/ 293 w 304"/>
                  <a:gd name="T29" fmla="*/ 253 h 347"/>
                  <a:gd name="T30" fmla="*/ 301 w 304"/>
                  <a:gd name="T31" fmla="*/ 279 h 347"/>
                  <a:gd name="T32" fmla="*/ 289 w 304"/>
                  <a:gd name="T33" fmla="*/ 271 h 347"/>
                  <a:gd name="T34" fmla="*/ 276 w 304"/>
                  <a:gd name="T35" fmla="*/ 260 h 347"/>
                  <a:gd name="T36" fmla="*/ 253 w 304"/>
                  <a:gd name="T37" fmla="*/ 263 h 347"/>
                  <a:gd name="T38" fmla="*/ 246 w 304"/>
                  <a:gd name="T39" fmla="*/ 279 h 347"/>
                  <a:gd name="T40" fmla="*/ 264 w 304"/>
                  <a:gd name="T41" fmla="*/ 292 h 347"/>
                  <a:gd name="T42" fmla="*/ 266 w 304"/>
                  <a:gd name="T43" fmla="*/ 307 h 347"/>
                  <a:gd name="T44" fmla="*/ 252 w 304"/>
                  <a:gd name="T45" fmla="*/ 312 h 347"/>
                  <a:gd name="T46" fmla="*/ 246 w 304"/>
                  <a:gd name="T47" fmla="*/ 330 h 347"/>
                  <a:gd name="T48" fmla="*/ 234 w 304"/>
                  <a:gd name="T49" fmla="*/ 339 h 347"/>
                  <a:gd name="T50" fmla="*/ 219 w 304"/>
                  <a:gd name="T51" fmla="*/ 345 h 347"/>
                  <a:gd name="T52" fmla="*/ 224 w 304"/>
                  <a:gd name="T53" fmla="*/ 332 h 347"/>
                  <a:gd name="T54" fmla="*/ 224 w 304"/>
                  <a:gd name="T55" fmla="*/ 319 h 347"/>
                  <a:gd name="T56" fmla="*/ 235 w 304"/>
                  <a:gd name="T57" fmla="*/ 315 h 347"/>
                  <a:gd name="T58" fmla="*/ 233 w 304"/>
                  <a:gd name="T59" fmla="*/ 303 h 347"/>
                  <a:gd name="T60" fmla="*/ 225 w 304"/>
                  <a:gd name="T61" fmla="*/ 274 h 347"/>
                  <a:gd name="T62" fmla="*/ 215 w 304"/>
                  <a:gd name="T63" fmla="*/ 269 h 347"/>
                  <a:gd name="T64" fmla="*/ 202 w 304"/>
                  <a:gd name="T65" fmla="*/ 258 h 347"/>
                  <a:gd name="T66" fmla="*/ 198 w 304"/>
                  <a:gd name="T67" fmla="*/ 242 h 347"/>
                  <a:gd name="T68" fmla="*/ 188 w 304"/>
                  <a:gd name="T69" fmla="*/ 238 h 347"/>
                  <a:gd name="T70" fmla="*/ 175 w 304"/>
                  <a:gd name="T71" fmla="*/ 226 h 347"/>
                  <a:gd name="T72" fmla="*/ 153 w 304"/>
                  <a:gd name="T73" fmla="*/ 218 h 347"/>
                  <a:gd name="T74" fmla="*/ 132 w 304"/>
                  <a:gd name="T75" fmla="*/ 197 h 347"/>
                  <a:gd name="T76" fmla="*/ 97 w 304"/>
                  <a:gd name="T77" fmla="*/ 153 h 347"/>
                  <a:gd name="T78" fmla="*/ 89 w 304"/>
                  <a:gd name="T79" fmla="*/ 132 h 347"/>
                  <a:gd name="T80" fmla="*/ 73 w 304"/>
                  <a:gd name="T81" fmla="*/ 103 h 347"/>
                  <a:gd name="T82" fmla="*/ 47 w 304"/>
                  <a:gd name="T83" fmla="*/ 87 h 347"/>
                  <a:gd name="T84" fmla="*/ 31 w 304"/>
                  <a:gd name="T85" fmla="*/ 102 h 347"/>
                  <a:gd name="T86" fmla="*/ 11 w 304"/>
                  <a:gd name="T87" fmla="*/ 106 h 347"/>
                  <a:gd name="T88" fmla="*/ 21 w 304"/>
                  <a:gd name="T89" fmla="*/ 91 h 347"/>
                  <a:gd name="T90" fmla="*/ 2 w 304"/>
                  <a:gd name="T91" fmla="*/ 55 h 347"/>
                  <a:gd name="T92" fmla="*/ 7 w 304"/>
                  <a:gd name="T93" fmla="*/ 29 h 347"/>
                  <a:gd name="T94" fmla="*/ 25 w 304"/>
                  <a:gd name="T95" fmla="*/ 25 h 347"/>
                  <a:gd name="T96" fmla="*/ 48 w 304"/>
                  <a:gd name="T97" fmla="*/ 9 h 347"/>
                  <a:gd name="T98" fmla="*/ 57 w 304"/>
                  <a:gd name="T99" fmla="*/ 22 h 347"/>
                  <a:gd name="T100" fmla="*/ 68 w 304"/>
                  <a:gd name="T101" fmla="*/ 33 h 347"/>
                  <a:gd name="T102" fmla="*/ 87 w 304"/>
                  <a:gd name="T103" fmla="*/ 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4" h="347">
                    <a:moveTo>
                      <a:pt x="97" y="16"/>
                    </a:moveTo>
                    <a:cubicBezTo>
                      <a:pt x="101" y="14"/>
                      <a:pt x="105" y="8"/>
                      <a:pt x="106" y="3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20" y="8"/>
                      <a:pt x="129" y="0"/>
                      <a:pt x="129" y="0"/>
                    </a:cubicBezTo>
                    <a:cubicBezTo>
                      <a:pt x="129" y="0"/>
                      <a:pt x="144" y="0"/>
                      <a:pt x="147" y="1"/>
                    </a:cubicBezTo>
                    <a:cubicBezTo>
                      <a:pt x="151" y="1"/>
                      <a:pt x="148" y="11"/>
                      <a:pt x="153" y="13"/>
                    </a:cubicBezTo>
                    <a:cubicBezTo>
                      <a:pt x="158" y="14"/>
                      <a:pt x="174" y="21"/>
                      <a:pt x="174" y="21"/>
                    </a:cubicBezTo>
                    <a:cubicBezTo>
                      <a:pt x="182" y="26"/>
                      <a:pt x="182" y="26"/>
                      <a:pt x="182" y="26"/>
                    </a:cubicBezTo>
                    <a:cubicBezTo>
                      <a:pt x="179" y="27"/>
                      <a:pt x="179" y="29"/>
                      <a:pt x="180" y="32"/>
                    </a:cubicBezTo>
                    <a:cubicBezTo>
                      <a:pt x="181" y="36"/>
                      <a:pt x="180" y="43"/>
                      <a:pt x="180" y="43"/>
                    </a:cubicBezTo>
                    <a:cubicBezTo>
                      <a:pt x="179" y="53"/>
                      <a:pt x="179" y="53"/>
                      <a:pt x="179" y="53"/>
                    </a:cubicBezTo>
                    <a:cubicBezTo>
                      <a:pt x="176" y="53"/>
                      <a:pt x="171" y="54"/>
                      <a:pt x="168" y="55"/>
                    </a:cubicBezTo>
                    <a:cubicBezTo>
                      <a:pt x="165" y="56"/>
                      <a:pt x="151" y="60"/>
                      <a:pt x="148" y="62"/>
                    </a:cubicBezTo>
                    <a:cubicBezTo>
                      <a:pt x="146" y="64"/>
                      <a:pt x="145" y="70"/>
                      <a:pt x="146" y="71"/>
                    </a:cubicBezTo>
                    <a:cubicBezTo>
                      <a:pt x="146" y="73"/>
                      <a:pt x="151" y="77"/>
                      <a:pt x="151" y="79"/>
                    </a:cubicBezTo>
                    <a:cubicBezTo>
                      <a:pt x="150" y="81"/>
                      <a:pt x="148" y="85"/>
                      <a:pt x="146" y="85"/>
                    </a:cubicBezTo>
                    <a:cubicBezTo>
                      <a:pt x="145" y="85"/>
                      <a:pt x="142" y="84"/>
                      <a:pt x="142" y="88"/>
                    </a:cubicBezTo>
                    <a:cubicBezTo>
                      <a:pt x="141" y="91"/>
                      <a:pt x="143" y="106"/>
                      <a:pt x="145" y="108"/>
                    </a:cubicBezTo>
                    <a:cubicBezTo>
                      <a:pt x="147" y="110"/>
                      <a:pt x="157" y="119"/>
                      <a:pt x="161" y="122"/>
                    </a:cubicBezTo>
                    <a:cubicBezTo>
                      <a:pt x="164" y="125"/>
                      <a:pt x="172" y="130"/>
                      <a:pt x="173" y="132"/>
                    </a:cubicBezTo>
                    <a:cubicBezTo>
                      <a:pt x="175" y="135"/>
                      <a:pt x="180" y="158"/>
                      <a:pt x="181" y="163"/>
                    </a:cubicBezTo>
                    <a:cubicBezTo>
                      <a:pt x="183" y="168"/>
                      <a:pt x="201" y="189"/>
                      <a:pt x="205" y="191"/>
                    </a:cubicBezTo>
                    <a:cubicBezTo>
                      <a:pt x="208" y="194"/>
                      <a:pt x="215" y="197"/>
                      <a:pt x="221" y="197"/>
                    </a:cubicBezTo>
                    <a:cubicBezTo>
                      <a:pt x="228" y="197"/>
                      <a:pt x="237" y="197"/>
                      <a:pt x="239" y="198"/>
                    </a:cubicBezTo>
                    <a:cubicBezTo>
                      <a:pt x="241" y="199"/>
                      <a:pt x="243" y="203"/>
                      <a:pt x="241" y="205"/>
                    </a:cubicBezTo>
                    <a:cubicBezTo>
                      <a:pt x="240" y="206"/>
                      <a:pt x="232" y="207"/>
                      <a:pt x="232" y="211"/>
                    </a:cubicBezTo>
                    <a:cubicBezTo>
                      <a:pt x="232" y="214"/>
                      <a:pt x="253" y="227"/>
                      <a:pt x="260" y="229"/>
                    </a:cubicBezTo>
                    <a:cubicBezTo>
                      <a:pt x="267" y="231"/>
                      <a:pt x="273" y="238"/>
                      <a:pt x="277" y="240"/>
                    </a:cubicBezTo>
                    <a:cubicBezTo>
                      <a:pt x="280" y="242"/>
                      <a:pt x="285" y="245"/>
                      <a:pt x="289" y="246"/>
                    </a:cubicBezTo>
                    <a:cubicBezTo>
                      <a:pt x="292" y="248"/>
                      <a:pt x="290" y="251"/>
                      <a:pt x="293" y="253"/>
                    </a:cubicBezTo>
                    <a:cubicBezTo>
                      <a:pt x="297" y="256"/>
                      <a:pt x="304" y="263"/>
                      <a:pt x="304" y="267"/>
                    </a:cubicBezTo>
                    <a:cubicBezTo>
                      <a:pt x="304" y="270"/>
                      <a:pt x="301" y="277"/>
                      <a:pt x="301" y="279"/>
                    </a:cubicBezTo>
                    <a:cubicBezTo>
                      <a:pt x="301" y="281"/>
                      <a:pt x="297" y="281"/>
                      <a:pt x="295" y="279"/>
                    </a:cubicBezTo>
                    <a:cubicBezTo>
                      <a:pt x="293" y="277"/>
                      <a:pt x="289" y="275"/>
                      <a:pt x="289" y="271"/>
                    </a:cubicBezTo>
                    <a:cubicBezTo>
                      <a:pt x="289" y="267"/>
                      <a:pt x="287" y="264"/>
                      <a:pt x="286" y="262"/>
                    </a:cubicBezTo>
                    <a:cubicBezTo>
                      <a:pt x="285" y="261"/>
                      <a:pt x="280" y="262"/>
                      <a:pt x="276" y="260"/>
                    </a:cubicBezTo>
                    <a:cubicBezTo>
                      <a:pt x="272" y="258"/>
                      <a:pt x="268" y="252"/>
                      <a:pt x="265" y="252"/>
                    </a:cubicBezTo>
                    <a:cubicBezTo>
                      <a:pt x="262" y="251"/>
                      <a:pt x="255" y="259"/>
                      <a:pt x="253" y="263"/>
                    </a:cubicBezTo>
                    <a:cubicBezTo>
                      <a:pt x="252" y="267"/>
                      <a:pt x="251" y="270"/>
                      <a:pt x="249" y="272"/>
                    </a:cubicBezTo>
                    <a:cubicBezTo>
                      <a:pt x="249" y="274"/>
                      <a:pt x="246" y="275"/>
                      <a:pt x="246" y="279"/>
                    </a:cubicBezTo>
                    <a:cubicBezTo>
                      <a:pt x="246" y="282"/>
                      <a:pt x="250" y="284"/>
                      <a:pt x="254" y="284"/>
                    </a:cubicBezTo>
                    <a:cubicBezTo>
                      <a:pt x="257" y="284"/>
                      <a:pt x="262" y="290"/>
                      <a:pt x="264" y="292"/>
                    </a:cubicBezTo>
                    <a:cubicBezTo>
                      <a:pt x="266" y="295"/>
                      <a:pt x="263" y="298"/>
                      <a:pt x="263" y="301"/>
                    </a:cubicBezTo>
                    <a:cubicBezTo>
                      <a:pt x="264" y="304"/>
                      <a:pt x="265" y="305"/>
                      <a:pt x="266" y="307"/>
                    </a:cubicBezTo>
                    <a:cubicBezTo>
                      <a:pt x="267" y="308"/>
                      <a:pt x="264" y="313"/>
                      <a:pt x="262" y="312"/>
                    </a:cubicBezTo>
                    <a:cubicBezTo>
                      <a:pt x="261" y="311"/>
                      <a:pt x="257" y="309"/>
                      <a:pt x="252" y="312"/>
                    </a:cubicBezTo>
                    <a:cubicBezTo>
                      <a:pt x="246" y="316"/>
                      <a:pt x="247" y="316"/>
                      <a:pt x="247" y="321"/>
                    </a:cubicBezTo>
                    <a:cubicBezTo>
                      <a:pt x="247" y="326"/>
                      <a:pt x="248" y="328"/>
                      <a:pt x="246" y="330"/>
                    </a:cubicBezTo>
                    <a:cubicBezTo>
                      <a:pt x="244" y="332"/>
                      <a:pt x="241" y="331"/>
                      <a:pt x="239" y="333"/>
                    </a:cubicBezTo>
                    <a:cubicBezTo>
                      <a:pt x="237" y="336"/>
                      <a:pt x="235" y="336"/>
                      <a:pt x="234" y="339"/>
                    </a:cubicBezTo>
                    <a:cubicBezTo>
                      <a:pt x="233" y="342"/>
                      <a:pt x="233" y="346"/>
                      <a:pt x="231" y="346"/>
                    </a:cubicBezTo>
                    <a:cubicBezTo>
                      <a:pt x="228" y="347"/>
                      <a:pt x="221" y="347"/>
                      <a:pt x="219" y="345"/>
                    </a:cubicBezTo>
                    <a:cubicBezTo>
                      <a:pt x="217" y="342"/>
                      <a:pt x="218" y="336"/>
                      <a:pt x="219" y="335"/>
                    </a:cubicBezTo>
                    <a:cubicBezTo>
                      <a:pt x="221" y="334"/>
                      <a:pt x="223" y="334"/>
                      <a:pt x="224" y="332"/>
                    </a:cubicBezTo>
                    <a:cubicBezTo>
                      <a:pt x="225" y="331"/>
                      <a:pt x="229" y="325"/>
                      <a:pt x="227" y="324"/>
                    </a:cubicBezTo>
                    <a:cubicBezTo>
                      <a:pt x="226" y="322"/>
                      <a:pt x="224" y="320"/>
                      <a:pt x="224" y="319"/>
                    </a:cubicBezTo>
                    <a:cubicBezTo>
                      <a:pt x="224" y="318"/>
                      <a:pt x="229" y="316"/>
                      <a:pt x="231" y="316"/>
                    </a:cubicBezTo>
                    <a:cubicBezTo>
                      <a:pt x="232" y="316"/>
                      <a:pt x="233" y="317"/>
                      <a:pt x="235" y="315"/>
                    </a:cubicBezTo>
                    <a:cubicBezTo>
                      <a:pt x="237" y="314"/>
                      <a:pt x="239" y="311"/>
                      <a:pt x="237" y="308"/>
                    </a:cubicBezTo>
                    <a:cubicBezTo>
                      <a:pt x="234" y="306"/>
                      <a:pt x="233" y="306"/>
                      <a:pt x="233" y="303"/>
                    </a:cubicBezTo>
                    <a:cubicBezTo>
                      <a:pt x="233" y="300"/>
                      <a:pt x="231" y="290"/>
                      <a:pt x="229" y="287"/>
                    </a:cubicBezTo>
                    <a:cubicBezTo>
                      <a:pt x="227" y="283"/>
                      <a:pt x="226" y="278"/>
                      <a:pt x="225" y="274"/>
                    </a:cubicBezTo>
                    <a:cubicBezTo>
                      <a:pt x="225" y="269"/>
                      <a:pt x="223" y="265"/>
                      <a:pt x="220" y="266"/>
                    </a:cubicBezTo>
                    <a:cubicBezTo>
                      <a:pt x="216" y="266"/>
                      <a:pt x="218" y="270"/>
                      <a:pt x="215" y="269"/>
                    </a:cubicBezTo>
                    <a:cubicBezTo>
                      <a:pt x="212" y="269"/>
                      <a:pt x="213" y="270"/>
                      <a:pt x="210" y="267"/>
                    </a:cubicBezTo>
                    <a:cubicBezTo>
                      <a:pt x="207" y="264"/>
                      <a:pt x="202" y="262"/>
                      <a:pt x="202" y="258"/>
                    </a:cubicBezTo>
                    <a:cubicBezTo>
                      <a:pt x="202" y="255"/>
                      <a:pt x="205" y="255"/>
                      <a:pt x="204" y="252"/>
                    </a:cubicBezTo>
                    <a:cubicBezTo>
                      <a:pt x="203" y="249"/>
                      <a:pt x="200" y="242"/>
                      <a:pt x="198" y="242"/>
                    </a:cubicBezTo>
                    <a:cubicBezTo>
                      <a:pt x="196" y="243"/>
                      <a:pt x="188" y="248"/>
                      <a:pt x="186" y="245"/>
                    </a:cubicBezTo>
                    <a:cubicBezTo>
                      <a:pt x="184" y="243"/>
                      <a:pt x="191" y="241"/>
                      <a:pt x="188" y="238"/>
                    </a:cubicBezTo>
                    <a:cubicBezTo>
                      <a:pt x="185" y="235"/>
                      <a:pt x="184" y="236"/>
                      <a:pt x="181" y="236"/>
                    </a:cubicBezTo>
                    <a:cubicBezTo>
                      <a:pt x="177" y="236"/>
                      <a:pt x="178" y="231"/>
                      <a:pt x="175" y="226"/>
                    </a:cubicBezTo>
                    <a:cubicBezTo>
                      <a:pt x="173" y="221"/>
                      <a:pt x="168" y="218"/>
                      <a:pt x="163" y="218"/>
                    </a:cubicBezTo>
                    <a:cubicBezTo>
                      <a:pt x="159" y="217"/>
                      <a:pt x="154" y="217"/>
                      <a:pt x="153" y="218"/>
                    </a:cubicBezTo>
                    <a:cubicBezTo>
                      <a:pt x="152" y="218"/>
                      <a:pt x="151" y="214"/>
                      <a:pt x="145" y="211"/>
                    </a:cubicBezTo>
                    <a:cubicBezTo>
                      <a:pt x="140" y="207"/>
                      <a:pt x="135" y="203"/>
                      <a:pt x="132" y="197"/>
                    </a:cubicBezTo>
                    <a:cubicBezTo>
                      <a:pt x="129" y="192"/>
                      <a:pt x="115" y="173"/>
                      <a:pt x="113" y="172"/>
                    </a:cubicBezTo>
                    <a:cubicBezTo>
                      <a:pt x="111" y="171"/>
                      <a:pt x="99" y="156"/>
                      <a:pt x="97" y="153"/>
                    </a:cubicBezTo>
                    <a:cubicBezTo>
                      <a:pt x="93" y="150"/>
                      <a:pt x="89" y="152"/>
                      <a:pt x="88" y="148"/>
                    </a:cubicBezTo>
                    <a:cubicBezTo>
                      <a:pt x="87" y="143"/>
                      <a:pt x="91" y="140"/>
                      <a:pt x="89" y="132"/>
                    </a:cubicBezTo>
                    <a:cubicBezTo>
                      <a:pt x="87" y="123"/>
                      <a:pt x="88" y="112"/>
                      <a:pt x="85" y="108"/>
                    </a:cubicBezTo>
                    <a:cubicBezTo>
                      <a:pt x="81" y="105"/>
                      <a:pt x="76" y="107"/>
                      <a:pt x="73" y="103"/>
                    </a:cubicBezTo>
                    <a:cubicBezTo>
                      <a:pt x="70" y="98"/>
                      <a:pt x="64" y="93"/>
                      <a:pt x="59" y="90"/>
                    </a:cubicBezTo>
                    <a:cubicBezTo>
                      <a:pt x="55" y="88"/>
                      <a:pt x="51" y="86"/>
                      <a:pt x="47" y="87"/>
                    </a:cubicBezTo>
                    <a:cubicBezTo>
                      <a:pt x="43" y="88"/>
                      <a:pt x="43" y="89"/>
                      <a:pt x="39" y="94"/>
                    </a:cubicBezTo>
                    <a:cubicBezTo>
                      <a:pt x="35" y="98"/>
                      <a:pt x="34" y="100"/>
                      <a:pt x="31" y="102"/>
                    </a:cubicBezTo>
                    <a:cubicBezTo>
                      <a:pt x="27" y="104"/>
                      <a:pt x="17" y="105"/>
                      <a:pt x="13" y="106"/>
                    </a:cubicBezTo>
                    <a:cubicBezTo>
                      <a:pt x="12" y="106"/>
                      <a:pt x="12" y="106"/>
                      <a:pt x="11" y="106"/>
                    </a:cubicBezTo>
                    <a:cubicBezTo>
                      <a:pt x="11" y="104"/>
                      <a:pt x="12" y="103"/>
                      <a:pt x="13" y="102"/>
                    </a:cubicBezTo>
                    <a:cubicBezTo>
                      <a:pt x="17" y="99"/>
                      <a:pt x="26" y="94"/>
                      <a:pt x="21" y="91"/>
                    </a:cubicBezTo>
                    <a:cubicBezTo>
                      <a:pt x="16" y="87"/>
                      <a:pt x="3" y="88"/>
                      <a:pt x="2" y="80"/>
                    </a:cubicBezTo>
                    <a:cubicBezTo>
                      <a:pt x="2" y="72"/>
                      <a:pt x="0" y="59"/>
                      <a:pt x="2" y="55"/>
                    </a:cubicBezTo>
                    <a:cubicBezTo>
                      <a:pt x="5" y="51"/>
                      <a:pt x="15" y="47"/>
                      <a:pt x="14" y="44"/>
                    </a:cubicBezTo>
                    <a:cubicBezTo>
                      <a:pt x="14" y="41"/>
                      <a:pt x="6" y="31"/>
                      <a:pt x="7" y="29"/>
                    </a:cubicBezTo>
                    <a:cubicBezTo>
                      <a:pt x="8" y="26"/>
                      <a:pt x="16" y="27"/>
                      <a:pt x="16" y="2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9" y="25"/>
                      <a:pt x="33" y="26"/>
                      <a:pt x="35" y="24"/>
                    </a:cubicBezTo>
                    <a:cubicBezTo>
                      <a:pt x="37" y="22"/>
                      <a:pt x="45" y="9"/>
                      <a:pt x="48" y="9"/>
                    </a:cubicBezTo>
                    <a:cubicBezTo>
                      <a:pt x="51" y="9"/>
                      <a:pt x="52" y="10"/>
                      <a:pt x="55" y="11"/>
                    </a:cubicBezTo>
                    <a:cubicBezTo>
                      <a:pt x="57" y="12"/>
                      <a:pt x="55" y="18"/>
                      <a:pt x="57" y="22"/>
                    </a:cubicBezTo>
                    <a:cubicBezTo>
                      <a:pt x="57" y="25"/>
                      <a:pt x="59" y="36"/>
                      <a:pt x="61" y="36"/>
                    </a:cubicBezTo>
                    <a:cubicBezTo>
                      <a:pt x="63" y="36"/>
                      <a:pt x="68" y="33"/>
                      <a:pt x="68" y="33"/>
                    </a:cubicBezTo>
                    <a:cubicBezTo>
                      <a:pt x="68" y="33"/>
                      <a:pt x="73" y="11"/>
                      <a:pt x="75" y="12"/>
                    </a:cubicBezTo>
                    <a:cubicBezTo>
                      <a:pt x="78" y="13"/>
                      <a:pt x="85" y="21"/>
                      <a:pt x="87" y="20"/>
                    </a:cubicBezTo>
                    <a:cubicBezTo>
                      <a:pt x="89" y="18"/>
                      <a:pt x="93" y="18"/>
                      <a:pt x="97" y="1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Freeform 421"/>
              <p:cNvSpPr>
                <a:spLocks/>
              </p:cNvSpPr>
              <p:nvPr/>
            </p:nvSpPr>
            <p:spPr bwMode="auto">
              <a:xfrm>
                <a:off x="2256" y="3050"/>
                <a:ext cx="86" cy="160"/>
              </a:xfrm>
              <a:custGeom>
                <a:avLst/>
                <a:gdLst>
                  <a:gd name="T0" fmla="*/ 44 w 46"/>
                  <a:gd name="T1" fmla="*/ 9 h 86"/>
                  <a:gd name="T2" fmla="*/ 46 w 46"/>
                  <a:gd name="T3" fmla="*/ 29 h 86"/>
                  <a:gd name="T4" fmla="*/ 39 w 46"/>
                  <a:gd name="T5" fmla="*/ 37 h 86"/>
                  <a:gd name="T6" fmla="*/ 42 w 46"/>
                  <a:gd name="T7" fmla="*/ 50 h 86"/>
                  <a:gd name="T8" fmla="*/ 34 w 46"/>
                  <a:gd name="T9" fmla="*/ 79 h 86"/>
                  <a:gd name="T10" fmla="*/ 24 w 46"/>
                  <a:gd name="T11" fmla="*/ 73 h 86"/>
                  <a:gd name="T12" fmla="*/ 17 w 46"/>
                  <a:gd name="T13" fmla="*/ 83 h 86"/>
                  <a:gd name="T14" fmla="*/ 4 w 46"/>
                  <a:gd name="T15" fmla="*/ 83 h 86"/>
                  <a:gd name="T16" fmla="*/ 0 w 46"/>
                  <a:gd name="T17" fmla="*/ 73 h 86"/>
                  <a:gd name="T18" fmla="*/ 2 w 46"/>
                  <a:gd name="T19" fmla="*/ 59 h 86"/>
                  <a:gd name="T20" fmla="*/ 6 w 46"/>
                  <a:gd name="T21" fmla="*/ 32 h 86"/>
                  <a:gd name="T22" fmla="*/ 1 w 46"/>
                  <a:gd name="T23" fmla="*/ 17 h 86"/>
                  <a:gd name="T24" fmla="*/ 6 w 46"/>
                  <a:gd name="T25" fmla="*/ 3 h 86"/>
                  <a:gd name="T26" fmla="*/ 14 w 46"/>
                  <a:gd name="T27" fmla="*/ 11 h 86"/>
                  <a:gd name="T28" fmla="*/ 34 w 46"/>
                  <a:gd name="T29" fmla="*/ 0 h 86"/>
                  <a:gd name="T30" fmla="*/ 44 w 46"/>
                  <a:gd name="T31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86">
                    <a:moveTo>
                      <a:pt x="44" y="9"/>
                    </a:moveTo>
                    <a:cubicBezTo>
                      <a:pt x="46" y="17"/>
                      <a:pt x="46" y="24"/>
                      <a:pt x="46" y="29"/>
                    </a:cubicBezTo>
                    <a:cubicBezTo>
                      <a:pt x="46" y="33"/>
                      <a:pt x="39" y="33"/>
                      <a:pt x="39" y="37"/>
                    </a:cubicBezTo>
                    <a:cubicBezTo>
                      <a:pt x="39" y="41"/>
                      <a:pt x="44" y="44"/>
                      <a:pt x="42" y="50"/>
                    </a:cubicBezTo>
                    <a:cubicBezTo>
                      <a:pt x="40" y="56"/>
                      <a:pt x="37" y="79"/>
                      <a:pt x="34" y="79"/>
                    </a:cubicBezTo>
                    <a:cubicBezTo>
                      <a:pt x="32" y="80"/>
                      <a:pt x="28" y="73"/>
                      <a:pt x="24" y="73"/>
                    </a:cubicBezTo>
                    <a:cubicBezTo>
                      <a:pt x="14" y="72"/>
                      <a:pt x="22" y="83"/>
                      <a:pt x="17" y="83"/>
                    </a:cubicBezTo>
                    <a:cubicBezTo>
                      <a:pt x="12" y="83"/>
                      <a:pt x="9" y="86"/>
                      <a:pt x="4" y="83"/>
                    </a:cubicBezTo>
                    <a:cubicBezTo>
                      <a:pt x="0" y="81"/>
                      <a:pt x="0" y="73"/>
                      <a:pt x="0" y="7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5"/>
                      <a:pt x="7" y="38"/>
                      <a:pt x="6" y="32"/>
                    </a:cubicBezTo>
                    <a:cubicBezTo>
                      <a:pt x="6" y="26"/>
                      <a:pt x="1" y="17"/>
                      <a:pt x="1" y="17"/>
                    </a:cubicBezTo>
                    <a:cubicBezTo>
                      <a:pt x="1" y="17"/>
                      <a:pt x="2" y="5"/>
                      <a:pt x="6" y="3"/>
                    </a:cubicBezTo>
                    <a:cubicBezTo>
                      <a:pt x="11" y="2"/>
                      <a:pt x="8" y="13"/>
                      <a:pt x="14" y="11"/>
                    </a:cubicBezTo>
                    <a:cubicBezTo>
                      <a:pt x="20" y="9"/>
                      <a:pt x="29" y="0"/>
                      <a:pt x="34" y="0"/>
                    </a:cubicBezTo>
                    <a:cubicBezTo>
                      <a:pt x="38" y="0"/>
                      <a:pt x="41" y="2"/>
                      <a:pt x="44" y="9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" name="Group 423"/>
            <p:cNvGrpSpPr>
              <a:grpSpLocks/>
            </p:cNvGrpSpPr>
            <p:nvPr/>
          </p:nvGrpSpPr>
          <p:grpSpPr bwMode="auto">
            <a:xfrm>
              <a:off x="1748" y="2319"/>
              <a:ext cx="601" cy="718"/>
              <a:chOff x="1748" y="2319"/>
              <a:chExt cx="601" cy="718"/>
            </a:xfrm>
            <a:grpFill/>
          </p:grpSpPr>
          <p:sp>
            <p:nvSpPr>
              <p:cNvPr id="119" name="Freeform 424"/>
              <p:cNvSpPr>
                <a:spLocks/>
              </p:cNvSpPr>
              <p:nvPr/>
            </p:nvSpPr>
            <p:spPr bwMode="auto">
              <a:xfrm>
                <a:off x="2295" y="2925"/>
                <a:ext cx="54" cy="112"/>
              </a:xfrm>
              <a:custGeom>
                <a:avLst/>
                <a:gdLst>
                  <a:gd name="T0" fmla="*/ 27 w 29"/>
                  <a:gd name="T1" fmla="*/ 12 h 60"/>
                  <a:gd name="T2" fmla="*/ 27 w 29"/>
                  <a:gd name="T3" fmla="*/ 33 h 60"/>
                  <a:gd name="T4" fmla="*/ 21 w 29"/>
                  <a:gd name="T5" fmla="*/ 44 h 60"/>
                  <a:gd name="T6" fmla="*/ 13 w 29"/>
                  <a:gd name="T7" fmla="*/ 60 h 60"/>
                  <a:gd name="T8" fmla="*/ 5 w 29"/>
                  <a:gd name="T9" fmla="*/ 54 h 60"/>
                  <a:gd name="T10" fmla="*/ 2 w 29"/>
                  <a:gd name="T11" fmla="*/ 48 h 60"/>
                  <a:gd name="T12" fmla="*/ 7 w 29"/>
                  <a:gd name="T13" fmla="*/ 39 h 60"/>
                  <a:gd name="T14" fmla="*/ 1 w 29"/>
                  <a:gd name="T15" fmla="*/ 29 h 60"/>
                  <a:gd name="T16" fmla="*/ 9 w 29"/>
                  <a:gd name="T17" fmla="*/ 14 h 60"/>
                  <a:gd name="T18" fmla="*/ 18 w 29"/>
                  <a:gd name="T19" fmla="*/ 11 h 60"/>
                  <a:gd name="T20" fmla="*/ 23 w 29"/>
                  <a:gd name="T21" fmla="*/ 0 h 60"/>
                  <a:gd name="T22" fmla="*/ 27 w 29"/>
                  <a:gd name="T2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60">
                    <a:moveTo>
                      <a:pt x="27" y="12"/>
                    </a:moveTo>
                    <a:cubicBezTo>
                      <a:pt x="28" y="18"/>
                      <a:pt x="29" y="27"/>
                      <a:pt x="27" y="33"/>
                    </a:cubicBezTo>
                    <a:cubicBezTo>
                      <a:pt x="26" y="39"/>
                      <a:pt x="21" y="42"/>
                      <a:pt x="21" y="44"/>
                    </a:cubicBezTo>
                    <a:cubicBezTo>
                      <a:pt x="21" y="47"/>
                      <a:pt x="17" y="60"/>
                      <a:pt x="13" y="60"/>
                    </a:cubicBezTo>
                    <a:cubicBezTo>
                      <a:pt x="9" y="60"/>
                      <a:pt x="7" y="56"/>
                      <a:pt x="5" y="54"/>
                    </a:cubicBezTo>
                    <a:cubicBezTo>
                      <a:pt x="2" y="51"/>
                      <a:pt x="2" y="48"/>
                      <a:pt x="2" y="48"/>
                    </a:cubicBezTo>
                    <a:cubicBezTo>
                      <a:pt x="2" y="42"/>
                      <a:pt x="9" y="42"/>
                      <a:pt x="7" y="39"/>
                    </a:cubicBezTo>
                    <a:cubicBezTo>
                      <a:pt x="5" y="36"/>
                      <a:pt x="0" y="32"/>
                      <a:pt x="1" y="29"/>
                    </a:cubicBezTo>
                    <a:cubicBezTo>
                      <a:pt x="3" y="26"/>
                      <a:pt x="5" y="15"/>
                      <a:pt x="9" y="14"/>
                    </a:cubicBezTo>
                    <a:cubicBezTo>
                      <a:pt x="14" y="12"/>
                      <a:pt x="17" y="14"/>
                      <a:pt x="18" y="11"/>
                    </a:cubicBezTo>
                    <a:cubicBezTo>
                      <a:pt x="19" y="8"/>
                      <a:pt x="17" y="1"/>
                      <a:pt x="23" y="0"/>
                    </a:cubicBezTo>
                    <a:cubicBezTo>
                      <a:pt x="28" y="0"/>
                      <a:pt x="27" y="5"/>
                      <a:pt x="27" y="1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425"/>
              <p:cNvSpPr>
                <a:spLocks/>
              </p:cNvSpPr>
              <p:nvPr/>
            </p:nvSpPr>
            <p:spPr bwMode="auto">
              <a:xfrm>
                <a:off x="1748" y="2319"/>
                <a:ext cx="594" cy="589"/>
              </a:xfrm>
              <a:custGeom>
                <a:avLst/>
                <a:gdLst>
                  <a:gd name="T0" fmla="*/ 254 w 318"/>
                  <a:gd name="T1" fmla="*/ 181 h 316"/>
                  <a:gd name="T2" fmla="*/ 268 w 318"/>
                  <a:gd name="T3" fmla="*/ 191 h 316"/>
                  <a:gd name="T4" fmla="*/ 276 w 318"/>
                  <a:gd name="T5" fmla="*/ 209 h 316"/>
                  <a:gd name="T6" fmla="*/ 267 w 318"/>
                  <a:gd name="T7" fmla="*/ 215 h 316"/>
                  <a:gd name="T8" fmla="*/ 262 w 318"/>
                  <a:gd name="T9" fmla="*/ 241 h 316"/>
                  <a:gd name="T10" fmla="*/ 281 w 318"/>
                  <a:gd name="T11" fmla="*/ 277 h 316"/>
                  <a:gd name="T12" fmla="*/ 271 w 318"/>
                  <a:gd name="T13" fmla="*/ 292 h 316"/>
                  <a:gd name="T14" fmla="*/ 247 w 318"/>
                  <a:gd name="T15" fmla="*/ 309 h 316"/>
                  <a:gd name="T16" fmla="*/ 213 w 318"/>
                  <a:gd name="T17" fmla="*/ 302 h 316"/>
                  <a:gd name="T18" fmla="*/ 194 w 318"/>
                  <a:gd name="T19" fmla="*/ 293 h 316"/>
                  <a:gd name="T20" fmla="*/ 176 w 318"/>
                  <a:gd name="T21" fmla="*/ 285 h 316"/>
                  <a:gd name="T22" fmla="*/ 147 w 318"/>
                  <a:gd name="T23" fmla="*/ 311 h 316"/>
                  <a:gd name="T24" fmla="*/ 132 w 318"/>
                  <a:gd name="T25" fmla="*/ 315 h 316"/>
                  <a:gd name="T26" fmla="*/ 91 w 318"/>
                  <a:gd name="T27" fmla="*/ 286 h 316"/>
                  <a:gd name="T28" fmla="*/ 62 w 318"/>
                  <a:gd name="T29" fmla="*/ 284 h 316"/>
                  <a:gd name="T30" fmla="*/ 30 w 318"/>
                  <a:gd name="T31" fmla="*/ 250 h 316"/>
                  <a:gd name="T32" fmla="*/ 52 w 318"/>
                  <a:gd name="T33" fmla="*/ 211 h 316"/>
                  <a:gd name="T34" fmla="*/ 70 w 318"/>
                  <a:gd name="T35" fmla="*/ 189 h 316"/>
                  <a:gd name="T36" fmla="*/ 75 w 318"/>
                  <a:gd name="T37" fmla="*/ 187 h 316"/>
                  <a:gd name="T38" fmla="*/ 65 w 318"/>
                  <a:gd name="T39" fmla="*/ 167 h 316"/>
                  <a:gd name="T40" fmla="*/ 72 w 318"/>
                  <a:gd name="T41" fmla="*/ 164 h 316"/>
                  <a:gd name="T42" fmla="*/ 58 w 318"/>
                  <a:gd name="T43" fmla="*/ 139 h 316"/>
                  <a:gd name="T44" fmla="*/ 59 w 318"/>
                  <a:gd name="T45" fmla="*/ 117 h 316"/>
                  <a:gd name="T46" fmla="*/ 49 w 318"/>
                  <a:gd name="T47" fmla="*/ 101 h 316"/>
                  <a:gd name="T48" fmla="*/ 11 w 318"/>
                  <a:gd name="T49" fmla="*/ 74 h 316"/>
                  <a:gd name="T50" fmla="*/ 1 w 318"/>
                  <a:gd name="T51" fmla="*/ 59 h 316"/>
                  <a:gd name="T52" fmla="*/ 14 w 318"/>
                  <a:gd name="T53" fmla="*/ 52 h 316"/>
                  <a:gd name="T54" fmla="*/ 13 w 318"/>
                  <a:gd name="T55" fmla="*/ 41 h 316"/>
                  <a:gd name="T56" fmla="*/ 37 w 318"/>
                  <a:gd name="T57" fmla="*/ 47 h 316"/>
                  <a:gd name="T58" fmla="*/ 53 w 318"/>
                  <a:gd name="T59" fmla="*/ 43 h 316"/>
                  <a:gd name="T60" fmla="*/ 72 w 318"/>
                  <a:gd name="T61" fmla="*/ 58 h 316"/>
                  <a:gd name="T62" fmla="*/ 89 w 318"/>
                  <a:gd name="T63" fmla="*/ 53 h 316"/>
                  <a:gd name="T64" fmla="*/ 86 w 318"/>
                  <a:gd name="T65" fmla="*/ 33 h 316"/>
                  <a:gd name="T66" fmla="*/ 91 w 318"/>
                  <a:gd name="T67" fmla="*/ 20 h 316"/>
                  <a:gd name="T68" fmla="*/ 105 w 318"/>
                  <a:gd name="T69" fmla="*/ 27 h 316"/>
                  <a:gd name="T70" fmla="*/ 117 w 318"/>
                  <a:gd name="T71" fmla="*/ 43 h 316"/>
                  <a:gd name="T72" fmla="*/ 138 w 318"/>
                  <a:gd name="T73" fmla="*/ 47 h 316"/>
                  <a:gd name="T74" fmla="*/ 139 w 318"/>
                  <a:gd name="T75" fmla="*/ 36 h 316"/>
                  <a:gd name="T76" fmla="*/ 165 w 318"/>
                  <a:gd name="T77" fmla="*/ 32 h 316"/>
                  <a:gd name="T78" fmla="*/ 181 w 318"/>
                  <a:gd name="T79" fmla="*/ 2 h 316"/>
                  <a:gd name="T80" fmla="*/ 204 w 318"/>
                  <a:gd name="T81" fmla="*/ 0 h 316"/>
                  <a:gd name="T82" fmla="*/ 224 w 318"/>
                  <a:gd name="T83" fmla="*/ 33 h 316"/>
                  <a:gd name="T84" fmla="*/ 246 w 318"/>
                  <a:gd name="T85" fmla="*/ 53 h 316"/>
                  <a:gd name="T86" fmla="*/ 260 w 318"/>
                  <a:gd name="T87" fmla="*/ 77 h 316"/>
                  <a:gd name="T88" fmla="*/ 277 w 318"/>
                  <a:gd name="T89" fmla="*/ 84 h 316"/>
                  <a:gd name="T90" fmla="*/ 316 w 318"/>
                  <a:gd name="T91" fmla="*/ 106 h 316"/>
                  <a:gd name="T92" fmla="*/ 278 w 318"/>
                  <a:gd name="T93" fmla="*/ 154 h 316"/>
                  <a:gd name="T94" fmla="*/ 252 w 318"/>
                  <a:gd name="T95" fmla="*/ 18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8" h="316">
                    <a:moveTo>
                      <a:pt x="252" y="181"/>
                    </a:moveTo>
                    <a:cubicBezTo>
                      <a:pt x="253" y="181"/>
                      <a:pt x="257" y="177"/>
                      <a:pt x="254" y="181"/>
                    </a:cubicBezTo>
                    <a:cubicBezTo>
                      <a:pt x="250" y="185"/>
                      <a:pt x="248" y="189"/>
                      <a:pt x="252" y="193"/>
                    </a:cubicBezTo>
                    <a:cubicBezTo>
                      <a:pt x="256" y="198"/>
                      <a:pt x="266" y="189"/>
                      <a:pt x="268" y="191"/>
                    </a:cubicBezTo>
                    <a:cubicBezTo>
                      <a:pt x="271" y="192"/>
                      <a:pt x="272" y="201"/>
                      <a:pt x="275" y="207"/>
                    </a:cubicBezTo>
                    <a:cubicBezTo>
                      <a:pt x="275" y="208"/>
                      <a:pt x="276" y="208"/>
                      <a:pt x="276" y="209"/>
                    </a:cubicBezTo>
                    <a:cubicBezTo>
                      <a:pt x="276" y="209"/>
                      <a:pt x="276" y="209"/>
                      <a:pt x="276" y="209"/>
                    </a:cubicBezTo>
                    <a:cubicBezTo>
                      <a:pt x="276" y="213"/>
                      <a:pt x="268" y="212"/>
                      <a:pt x="267" y="215"/>
                    </a:cubicBezTo>
                    <a:cubicBezTo>
                      <a:pt x="266" y="217"/>
                      <a:pt x="274" y="227"/>
                      <a:pt x="274" y="230"/>
                    </a:cubicBezTo>
                    <a:cubicBezTo>
                      <a:pt x="275" y="233"/>
                      <a:pt x="265" y="237"/>
                      <a:pt x="262" y="241"/>
                    </a:cubicBezTo>
                    <a:cubicBezTo>
                      <a:pt x="260" y="245"/>
                      <a:pt x="262" y="258"/>
                      <a:pt x="262" y="266"/>
                    </a:cubicBezTo>
                    <a:cubicBezTo>
                      <a:pt x="263" y="274"/>
                      <a:pt x="276" y="273"/>
                      <a:pt x="281" y="277"/>
                    </a:cubicBezTo>
                    <a:cubicBezTo>
                      <a:pt x="286" y="280"/>
                      <a:pt x="277" y="285"/>
                      <a:pt x="273" y="288"/>
                    </a:cubicBezTo>
                    <a:cubicBezTo>
                      <a:pt x="272" y="289"/>
                      <a:pt x="271" y="290"/>
                      <a:pt x="271" y="292"/>
                    </a:cubicBezTo>
                    <a:cubicBezTo>
                      <a:pt x="266" y="294"/>
                      <a:pt x="256" y="299"/>
                      <a:pt x="253" y="301"/>
                    </a:cubicBezTo>
                    <a:cubicBezTo>
                      <a:pt x="249" y="303"/>
                      <a:pt x="249" y="306"/>
                      <a:pt x="247" y="309"/>
                    </a:cubicBezTo>
                    <a:cubicBezTo>
                      <a:pt x="244" y="311"/>
                      <a:pt x="235" y="311"/>
                      <a:pt x="232" y="311"/>
                    </a:cubicBezTo>
                    <a:cubicBezTo>
                      <a:pt x="229" y="311"/>
                      <a:pt x="215" y="304"/>
                      <a:pt x="213" y="302"/>
                    </a:cubicBezTo>
                    <a:cubicBezTo>
                      <a:pt x="211" y="300"/>
                      <a:pt x="217" y="295"/>
                      <a:pt x="211" y="295"/>
                    </a:cubicBezTo>
                    <a:cubicBezTo>
                      <a:pt x="205" y="295"/>
                      <a:pt x="198" y="293"/>
                      <a:pt x="194" y="293"/>
                    </a:cubicBezTo>
                    <a:cubicBezTo>
                      <a:pt x="188" y="294"/>
                      <a:pt x="196" y="291"/>
                      <a:pt x="192" y="288"/>
                    </a:cubicBezTo>
                    <a:cubicBezTo>
                      <a:pt x="190" y="286"/>
                      <a:pt x="184" y="283"/>
                      <a:pt x="176" y="285"/>
                    </a:cubicBezTo>
                    <a:cubicBezTo>
                      <a:pt x="169" y="288"/>
                      <a:pt x="165" y="286"/>
                      <a:pt x="157" y="291"/>
                    </a:cubicBezTo>
                    <a:cubicBezTo>
                      <a:pt x="147" y="296"/>
                      <a:pt x="147" y="307"/>
                      <a:pt x="147" y="311"/>
                    </a:cubicBezTo>
                    <a:cubicBezTo>
                      <a:pt x="148" y="313"/>
                      <a:pt x="147" y="315"/>
                      <a:pt x="147" y="316"/>
                    </a:cubicBezTo>
                    <a:cubicBezTo>
                      <a:pt x="140" y="316"/>
                      <a:pt x="134" y="316"/>
                      <a:pt x="132" y="315"/>
                    </a:cubicBezTo>
                    <a:cubicBezTo>
                      <a:pt x="128" y="315"/>
                      <a:pt x="116" y="308"/>
                      <a:pt x="110" y="303"/>
                    </a:cubicBezTo>
                    <a:cubicBezTo>
                      <a:pt x="105" y="297"/>
                      <a:pt x="94" y="288"/>
                      <a:pt x="91" y="286"/>
                    </a:cubicBezTo>
                    <a:cubicBezTo>
                      <a:pt x="88" y="284"/>
                      <a:pt x="85" y="293"/>
                      <a:pt x="80" y="292"/>
                    </a:cubicBezTo>
                    <a:cubicBezTo>
                      <a:pt x="74" y="291"/>
                      <a:pt x="70" y="288"/>
                      <a:pt x="62" y="284"/>
                    </a:cubicBezTo>
                    <a:cubicBezTo>
                      <a:pt x="54" y="280"/>
                      <a:pt x="36" y="261"/>
                      <a:pt x="34" y="259"/>
                    </a:cubicBezTo>
                    <a:cubicBezTo>
                      <a:pt x="34" y="258"/>
                      <a:pt x="32" y="254"/>
                      <a:pt x="30" y="250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36" y="248"/>
                      <a:pt x="50" y="220"/>
                      <a:pt x="52" y="211"/>
                    </a:cubicBezTo>
                    <a:cubicBezTo>
                      <a:pt x="54" y="203"/>
                      <a:pt x="61" y="179"/>
                      <a:pt x="62" y="179"/>
                    </a:cubicBezTo>
                    <a:cubicBezTo>
                      <a:pt x="63" y="178"/>
                      <a:pt x="70" y="187"/>
                      <a:pt x="70" y="189"/>
                    </a:cubicBezTo>
                    <a:cubicBezTo>
                      <a:pt x="70" y="191"/>
                      <a:pt x="70" y="195"/>
                      <a:pt x="73" y="195"/>
                    </a:cubicBezTo>
                    <a:cubicBezTo>
                      <a:pt x="75" y="195"/>
                      <a:pt x="75" y="191"/>
                      <a:pt x="75" y="187"/>
                    </a:cubicBezTo>
                    <a:cubicBezTo>
                      <a:pt x="75" y="184"/>
                      <a:pt x="75" y="180"/>
                      <a:pt x="71" y="177"/>
                    </a:cubicBezTo>
                    <a:cubicBezTo>
                      <a:pt x="69" y="174"/>
                      <a:pt x="66" y="169"/>
                      <a:pt x="65" y="167"/>
                    </a:cubicBezTo>
                    <a:cubicBezTo>
                      <a:pt x="62" y="165"/>
                      <a:pt x="61" y="162"/>
                      <a:pt x="63" y="160"/>
                    </a:cubicBezTo>
                    <a:cubicBezTo>
                      <a:pt x="65" y="158"/>
                      <a:pt x="71" y="166"/>
                      <a:pt x="72" y="164"/>
                    </a:cubicBezTo>
                    <a:cubicBezTo>
                      <a:pt x="73" y="162"/>
                      <a:pt x="74" y="157"/>
                      <a:pt x="70" y="151"/>
                    </a:cubicBezTo>
                    <a:cubicBezTo>
                      <a:pt x="66" y="145"/>
                      <a:pt x="59" y="144"/>
                      <a:pt x="58" y="139"/>
                    </a:cubicBezTo>
                    <a:cubicBezTo>
                      <a:pt x="57" y="134"/>
                      <a:pt x="52" y="129"/>
                      <a:pt x="52" y="125"/>
                    </a:cubicBezTo>
                    <a:cubicBezTo>
                      <a:pt x="51" y="121"/>
                      <a:pt x="59" y="121"/>
                      <a:pt x="59" y="117"/>
                    </a:cubicBezTo>
                    <a:cubicBezTo>
                      <a:pt x="58" y="113"/>
                      <a:pt x="60" y="111"/>
                      <a:pt x="55" y="108"/>
                    </a:cubicBezTo>
                    <a:cubicBezTo>
                      <a:pt x="51" y="105"/>
                      <a:pt x="49" y="104"/>
                      <a:pt x="49" y="101"/>
                    </a:cubicBezTo>
                    <a:cubicBezTo>
                      <a:pt x="50" y="92"/>
                      <a:pt x="28" y="77"/>
                      <a:pt x="21" y="74"/>
                    </a:cubicBezTo>
                    <a:cubicBezTo>
                      <a:pt x="18" y="73"/>
                      <a:pt x="13" y="74"/>
                      <a:pt x="11" y="74"/>
                    </a:cubicBezTo>
                    <a:cubicBezTo>
                      <a:pt x="9" y="73"/>
                      <a:pt x="13" y="66"/>
                      <a:pt x="10" y="65"/>
                    </a:cubicBezTo>
                    <a:cubicBezTo>
                      <a:pt x="7" y="63"/>
                      <a:pt x="0" y="64"/>
                      <a:pt x="1" y="59"/>
                    </a:cubicBezTo>
                    <a:cubicBezTo>
                      <a:pt x="1" y="56"/>
                      <a:pt x="15" y="60"/>
                      <a:pt x="15" y="57"/>
                    </a:cubicBezTo>
                    <a:cubicBezTo>
                      <a:pt x="15" y="53"/>
                      <a:pt x="15" y="52"/>
                      <a:pt x="14" y="52"/>
                    </a:cubicBezTo>
                    <a:cubicBezTo>
                      <a:pt x="13" y="51"/>
                      <a:pt x="7" y="52"/>
                      <a:pt x="7" y="48"/>
                    </a:cubicBezTo>
                    <a:cubicBezTo>
                      <a:pt x="7" y="44"/>
                      <a:pt x="9" y="42"/>
                      <a:pt x="13" y="41"/>
                    </a:cubicBezTo>
                    <a:cubicBezTo>
                      <a:pt x="17" y="40"/>
                      <a:pt x="27" y="41"/>
                      <a:pt x="29" y="42"/>
                    </a:cubicBezTo>
                    <a:cubicBezTo>
                      <a:pt x="31" y="43"/>
                      <a:pt x="33" y="47"/>
                      <a:pt x="37" y="47"/>
                    </a:cubicBezTo>
                    <a:cubicBezTo>
                      <a:pt x="41" y="47"/>
                      <a:pt x="39" y="42"/>
                      <a:pt x="41" y="41"/>
                    </a:cubicBezTo>
                    <a:cubicBezTo>
                      <a:pt x="43" y="41"/>
                      <a:pt x="49" y="41"/>
                      <a:pt x="53" y="43"/>
                    </a:cubicBezTo>
                    <a:cubicBezTo>
                      <a:pt x="55" y="45"/>
                      <a:pt x="57" y="59"/>
                      <a:pt x="59" y="59"/>
                    </a:cubicBezTo>
                    <a:cubicBezTo>
                      <a:pt x="61" y="59"/>
                      <a:pt x="70" y="58"/>
                      <a:pt x="72" y="58"/>
                    </a:cubicBezTo>
                    <a:cubicBezTo>
                      <a:pt x="74" y="58"/>
                      <a:pt x="91" y="66"/>
                      <a:pt x="91" y="64"/>
                    </a:cubicBezTo>
                    <a:cubicBezTo>
                      <a:pt x="92" y="62"/>
                      <a:pt x="88" y="59"/>
                      <a:pt x="89" y="53"/>
                    </a:cubicBezTo>
                    <a:cubicBezTo>
                      <a:pt x="91" y="47"/>
                      <a:pt x="91" y="46"/>
                      <a:pt x="91" y="43"/>
                    </a:cubicBezTo>
                    <a:cubicBezTo>
                      <a:pt x="90" y="39"/>
                      <a:pt x="86" y="38"/>
                      <a:pt x="86" y="33"/>
                    </a:cubicBezTo>
                    <a:cubicBezTo>
                      <a:pt x="87" y="27"/>
                      <a:pt x="89" y="27"/>
                      <a:pt x="87" y="25"/>
                    </a:cubicBezTo>
                    <a:cubicBezTo>
                      <a:pt x="85" y="22"/>
                      <a:pt x="89" y="21"/>
                      <a:pt x="91" y="20"/>
                    </a:cubicBezTo>
                    <a:cubicBezTo>
                      <a:pt x="91" y="19"/>
                      <a:pt x="94" y="25"/>
                      <a:pt x="98" y="25"/>
                    </a:cubicBezTo>
                    <a:cubicBezTo>
                      <a:pt x="102" y="25"/>
                      <a:pt x="105" y="24"/>
                      <a:pt x="105" y="27"/>
                    </a:cubicBezTo>
                    <a:cubicBezTo>
                      <a:pt x="105" y="31"/>
                      <a:pt x="101" y="38"/>
                      <a:pt x="104" y="39"/>
                    </a:cubicBezTo>
                    <a:cubicBezTo>
                      <a:pt x="107" y="40"/>
                      <a:pt x="114" y="42"/>
                      <a:pt x="117" y="43"/>
                    </a:cubicBezTo>
                    <a:cubicBezTo>
                      <a:pt x="119" y="45"/>
                      <a:pt x="123" y="49"/>
                      <a:pt x="127" y="49"/>
                    </a:cubicBezTo>
                    <a:cubicBezTo>
                      <a:pt x="130" y="49"/>
                      <a:pt x="137" y="49"/>
                      <a:pt x="138" y="47"/>
                    </a:cubicBezTo>
                    <a:cubicBezTo>
                      <a:pt x="139" y="45"/>
                      <a:pt x="132" y="43"/>
                      <a:pt x="133" y="41"/>
                    </a:cubicBezTo>
                    <a:cubicBezTo>
                      <a:pt x="135" y="38"/>
                      <a:pt x="136" y="37"/>
                      <a:pt x="139" y="36"/>
                    </a:cubicBezTo>
                    <a:cubicBezTo>
                      <a:pt x="142" y="35"/>
                      <a:pt x="147" y="33"/>
                      <a:pt x="150" y="33"/>
                    </a:cubicBezTo>
                    <a:cubicBezTo>
                      <a:pt x="153" y="33"/>
                      <a:pt x="161" y="34"/>
                      <a:pt x="165" y="32"/>
                    </a:cubicBezTo>
                    <a:cubicBezTo>
                      <a:pt x="169" y="30"/>
                      <a:pt x="175" y="25"/>
                      <a:pt x="176" y="17"/>
                    </a:cubicBezTo>
                    <a:cubicBezTo>
                      <a:pt x="177" y="10"/>
                      <a:pt x="179" y="4"/>
                      <a:pt x="181" y="2"/>
                    </a:cubicBezTo>
                    <a:cubicBezTo>
                      <a:pt x="182" y="0"/>
                      <a:pt x="186" y="0"/>
                      <a:pt x="189" y="0"/>
                    </a:cubicBezTo>
                    <a:cubicBezTo>
                      <a:pt x="192" y="0"/>
                      <a:pt x="199" y="0"/>
                      <a:pt x="204" y="0"/>
                    </a:cubicBezTo>
                    <a:cubicBezTo>
                      <a:pt x="206" y="9"/>
                      <a:pt x="210" y="18"/>
                      <a:pt x="213" y="19"/>
                    </a:cubicBezTo>
                    <a:cubicBezTo>
                      <a:pt x="223" y="23"/>
                      <a:pt x="222" y="27"/>
                      <a:pt x="224" y="33"/>
                    </a:cubicBezTo>
                    <a:cubicBezTo>
                      <a:pt x="227" y="39"/>
                      <a:pt x="234" y="47"/>
                      <a:pt x="234" y="47"/>
                    </a:cubicBezTo>
                    <a:cubicBezTo>
                      <a:pt x="234" y="47"/>
                      <a:pt x="250" y="48"/>
                      <a:pt x="246" y="53"/>
                    </a:cubicBezTo>
                    <a:cubicBezTo>
                      <a:pt x="243" y="59"/>
                      <a:pt x="248" y="64"/>
                      <a:pt x="252" y="71"/>
                    </a:cubicBezTo>
                    <a:cubicBezTo>
                      <a:pt x="255" y="75"/>
                      <a:pt x="257" y="76"/>
                      <a:pt x="260" y="77"/>
                    </a:cubicBezTo>
                    <a:cubicBezTo>
                      <a:pt x="263" y="78"/>
                      <a:pt x="266" y="78"/>
                      <a:pt x="270" y="80"/>
                    </a:cubicBezTo>
                    <a:cubicBezTo>
                      <a:pt x="273" y="81"/>
                      <a:pt x="275" y="83"/>
                      <a:pt x="277" y="84"/>
                    </a:cubicBezTo>
                    <a:cubicBezTo>
                      <a:pt x="280" y="87"/>
                      <a:pt x="283" y="90"/>
                      <a:pt x="288" y="93"/>
                    </a:cubicBezTo>
                    <a:cubicBezTo>
                      <a:pt x="295" y="99"/>
                      <a:pt x="318" y="104"/>
                      <a:pt x="316" y="106"/>
                    </a:cubicBezTo>
                    <a:cubicBezTo>
                      <a:pt x="314" y="108"/>
                      <a:pt x="296" y="143"/>
                      <a:pt x="294" y="149"/>
                    </a:cubicBezTo>
                    <a:cubicBezTo>
                      <a:pt x="292" y="154"/>
                      <a:pt x="284" y="152"/>
                      <a:pt x="278" y="154"/>
                    </a:cubicBezTo>
                    <a:cubicBezTo>
                      <a:pt x="273" y="156"/>
                      <a:pt x="260" y="173"/>
                      <a:pt x="254" y="179"/>
                    </a:cubicBezTo>
                    <a:cubicBezTo>
                      <a:pt x="253" y="180"/>
                      <a:pt x="253" y="181"/>
                      <a:pt x="252" y="18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" name="Freeform 428"/>
            <p:cNvSpPr>
              <a:spLocks/>
            </p:cNvSpPr>
            <p:nvPr/>
          </p:nvSpPr>
          <p:spPr bwMode="auto">
            <a:xfrm>
              <a:off x="1310" y="2761"/>
              <a:ext cx="246" cy="350"/>
            </a:xfrm>
            <a:custGeom>
              <a:avLst/>
              <a:gdLst>
                <a:gd name="T0" fmla="*/ 121 w 132"/>
                <a:gd name="T1" fmla="*/ 24 h 188"/>
                <a:gd name="T2" fmla="*/ 127 w 132"/>
                <a:gd name="T3" fmla="*/ 41 h 188"/>
                <a:gd name="T4" fmla="*/ 104 w 132"/>
                <a:gd name="T5" fmla="*/ 56 h 188"/>
                <a:gd name="T6" fmla="*/ 89 w 132"/>
                <a:gd name="T7" fmla="*/ 95 h 188"/>
                <a:gd name="T8" fmla="*/ 71 w 132"/>
                <a:gd name="T9" fmla="*/ 97 h 188"/>
                <a:gd name="T10" fmla="*/ 77 w 132"/>
                <a:gd name="T11" fmla="*/ 121 h 188"/>
                <a:gd name="T12" fmla="*/ 65 w 132"/>
                <a:gd name="T13" fmla="*/ 134 h 188"/>
                <a:gd name="T14" fmla="*/ 69 w 132"/>
                <a:gd name="T15" fmla="*/ 147 h 188"/>
                <a:gd name="T16" fmla="*/ 67 w 132"/>
                <a:gd name="T17" fmla="*/ 156 h 188"/>
                <a:gd name="T18" fmla="*/ 51 w 132"/>
                <a:gd name="T19" fmla="*/ 166 h 188"/>
                <a:gd name="T20" fmla="*/ 44 w 132"/>
                <a:gd name="T21" fmla="*/ 184 h 188"/>
                <a:gd name="T22" fmla="*/ 40 w 132"/>
                <a:gd name="T23" fmla="*/ 184 h 188"/>
                <a:gd name="T24" fmla="*/ 29 w 132"/>
                <a:gd name="T25" fmla="*/ 187 h 188"/>
                <a:gd name="T26" fmla="*/ 18 w 132"/>
                <a:gd name="T27" fmla="*/ 178 h 188"/>
                <a:gd name="T28" fmla="*/ 7 w 132"/>
                <a:gd name="T29" fmla="*/ 174 h 188"/>
                <a:gd name="T30" fmla="*/ 1 w 132"/>
                <a:gd name="T31" fmla="*/ 174 h 188"/>
                <a:gd name="T32" fmla="*/ 0 w 132"/>
                <a:gd name="T33" fmla="*/ 171 h 188"/>
                <a:gd name="T34" fmla="*/ 7 w 132"/>
                <a:gd name="T35" fmla="*/ 164 h 188"/>
                <a:gd name="T36" fmla="*/ 15 w 132"/>
                <a:gd name="T37" fmla="*/ 148 h 188"/>
                <a:gd name="T38" fmla="*/ 17 w 132"/>
                <a:gd name="T39" fmla="*/ 138 h 188"/>
                <a:gd name="T40" fmla="*/ 21 w 132"/>
                <a:gd name="T41" fmla="*/ 124 h 188"/>
                <a:gd name="T42" fmla="*/ 11 w 132"/>
                <a:gd name="T43" fmla="*/ 122 h 188"/>
                <a:gd name="T44" fmla="*/ 14 w 132"/>
                <a:gd name="T45" fmla="*/ 113 h 188"/>
                <a:gd name="T46" fmla="*/ 6 w 132"/>
                <a:gd name="T47" fmla="*/ 108 h 188"/>
                <a:gd name="T48" fmla="*/ 18 w 132"/>
                <a:gd name="T49" fmla="*/ 91 h 188"/>
                <a:gd name="T50" fmla="*/ 17 w 132"/>
                <a:gd name="T51" fmla="*/ 85 h 188"/>
                <a:gd name="T52" fmla="*/ 28 w 132"/>
                <a:gd name="T53" fmla="*/ 82 h 188"/>
                <a:gd name="T54" fmla="*/ 58 w 132"/>
                <a:gd name="T55" fmla="*/ 35 h 188"/>
                <a:gd name="T56" fmla="*/ 65 w 132"/>
                <a:gd name="T57" fmla="*/ 1 h 188"/>
                <a:gd name="T58" fmla="*/ 83 w 132"/>
                <a:gd name="T59" fmla="*/ 2 h 188"/>
                <a:gd name="T60" fmla="*/ 87 w 132"/>
                <a:gd name="T61" fmla="*/ 12 h 188"/>
                <a:gd name="T62" fmla="*/ 121 w 132"/>
                <a:gd name="T6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88">
                  <a:moveTo>
                    <a:pt x="121" y="24"/>
                  </a:moveTo>
                  <a:cubicBezTo>
                    <a:pt x="121" y="24"/>
                    <a:pt x="132" y="40"/>
                    <a:pt x="127" y="41"/>
                  </a:cubicBezTo>
                  <a:cubicBezTo>
                    <a:pt x="121" y="42"/>
                    <a:pt x="107" y="52"/>
                    <a:pt x="104" y="56"/>
                  </a:cubicBezTo>
                  <a:cubicBezTo>
                    <a:pt x="101" y="60"/>
                    <a:pt x="93" y="91"/>
                    <a:pt x="89" y="95"/>
                  </a:cubicBezTo>
                  <a:cubicBezTo>
                    <a:pt x="86" y="99"/>
                    <a:pt x="74" y="92"/>
                    <a:pt x="71" y="97"/>
                  </a:cubicBezTo>
                  <a:cubicBezTo>
                    <a:pt x="69" y="102"/>
                    <a:pt x="78" y="118"/>
                    <a:pt x="77" y="121"/>
                  </a:cubicBezTo>
                  <a:cubicBezTo>
                    <a:pt x="77" y="124"/>
                    <a:pt x="71" y="127"/>
                    <a:pt x="65" y="134"/>
                  </a:cubicBezTo>
                  <a:cubicBezTo>
                    <a:pt x="60" y="140"/>
                    <a:pt x="70" y="145"/>
                    <a:pt x="69" y="147"/>
                  </a:cubicBezTo>
                  <a:cubicBezTo>
                    <a:pt x="69" y="149"/>
                    <a:pt x="68" y="152"/>
                    <a:pt x="67" y="156"/>
                  </a:cubicBezTo>
                  <a:cubicBezTo>
                    <a:pt x="65" y="160"/>
                    <a:pt x="55" y="162"/>
                    <a:pt x="51" y="166"/>
                  </a:cubicBezTo>
                  <a:cubicBezTo>
                    <a:pt x="49" y="168"/>
                    <a:pt x="46" y="176"/>
                    <a:pt x="44" y="184"/>
                  </a:cubicBezTo>
                  <a:cubicBezTo>
                    <a:pt x="42" y="184"/>
                    <a:pt x="41" y="184"/>
                    <a:pt x="40" y="184"/>
                  </a:cubicBezTo>
                  <a:cubicBezTo>
                    <a:pt x="36" y="184"/>
                    <a:pt x="31" y="188"/>
                    <a:pt x="29" y="187"/>
                  </a:cubicBezTo>
                  <a:cubicBezTo>
                    <a:pt x="26" y="185"/>
                    <a:pt x="28" y="182"/>
                    <a:pt x="18" y="178"/>
                  </a:cubicBezTo>
                  <a:cubicBezTo>
                    <a:pt x="9" y="174"/>
                    <a:pt x="10" y="174"/>
                    <a:pt x="7" y="174"/>
                  </a:cubicBezTo>
                  <a:cubicBezTo>
                    <a:pt x="4" y="174"/>
                    <a:pt x="2" y="174"/>
                    <a:pt x="1" y="174"/>
                  </a:cubicBezTo>
                  <a:cubicBezTo>
                    <a:pt x="0" y="174"/>
                    <a:pt x="0" y="173"/>
                    <a:pt x="0" y="171"/>
                  </a:cubicBezTo>
                  <a:cubicBezTo>
                    <a:pt x="1" y="168"/>
                    <a:pt x="4" y="168"/>
                    <a:pt x="7" y="164"/>
                  </a:cubicBezTo>
                  <a:cubicBezTo>
                    <a:pt x="10" y="161"/>
                    <a:pt x="15" y="150"/>
                    <a:pt x="15" y="148"/>
                  </a:cubicBezTo>
                  <a:cubicBezTo>
                    <a:pt x="16" y="145"/>
                    <a:pt x="15" y="141"/>
                    <a:pt x="17" y="138"/>
                  </a:cubicBezTo>
                  <a:cubicBezTo>
                    <a:pt x="18" y="136"/>
                    <a:pt x="24" y="127"/>
                    <a:pt x="21" y="124"/>
                  </a:cubicBezTo>
                  <a:cubicBezTo>
                    <a:pt x="18" y="120"/>
                    <a:pt x="13" y="124"/>
                    <a:pt x="11" y="122"/>
                  </a:cubicBezTo>
                  <a:cubicBezTo>
                    <a:pt x="9" y="119"/>
                    <a:pt x="15" y="115"/>
                    <a:pt x="14" y="113"/>
                  </a:cubicBezTo>
                  <a:cubicBezTo>
                    <a:pt x="12" y="110"/>
                    <a:pt x="6" y="112"/>
                    <a:pt x="6" y="108"/>
                  </a:cubicBezTo>
                  <a:cubicBezTo>
                    <a:pt x="6" y="104"/>
                    <a:pt x="18" y="93"/>
                    <a:pt x="18" y="91"/>
                  </a:cubicBezTo>
                  <a:cubicBezTo>
                    <a:pt x="18" y="89"/>
                    <a:pt x="16" y="87"/>
                    <a:pt x="17" y="85"/>
                  </a:cubicBezTo>
                  <a:cubicBezTo>
                    <a:pt x="18" y="83"/>
                    <a:pt x="23" y="86"/>
                    <a:pt x="28" y="82"/>
                  </a:cubicBezTo>
                  <a:cubicBezTo>
                    <a:pt x="32" y="77"/>
                    <a:pt x="58" y="40"/>
                    <a:pt x="58" y="35"/>
                  </a:cubicBezTo>
                  <a:cubicBezTo>
                    <a:pt x="59" y="32"/>
                    <a:pt x="63" y="8"/>
                    <a:pt x="65" y="1"/>
                  </a:cubicBezTo>
                  <a:cubicBezTo>
                    <a:pt x="73" y="1"/>
                    <a:pt x="81" y="0"/>
                    <a:pt x="83" y="2"/>
                  </a:cubicBezTo>
                  <a:cubicBezTo>
                    <a:pt x="87" y="4"/>
                    <a:pt x="81" y="10"/>
                    <a:pt x="87" y="12"/>
                  </a:cubicBezTo>
                  <a:cubicBezTo>
                    <a:pt x="92" y="14"/>
                    <a:pt x="121" y="24"/>
                    <a:pt x="121" y="24"/>
                  </a:cubicBez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100" name="Group 429"/>
            <p:cNvGrpSpPr>
              <a:grpSpLocks/>
            </p:cNvGrpSpPr>
            <p:nvPr/>
          </p:nvGrpSpPr>
          <p:grpSpPr bwMode="auto">
            <a:xfrm>
              <a:off x="1392" y="2660"/>
              <a:ext cx="661" cy="569"/>
              <a:chOff x="1392" y="2660"/>
              <a:chExt cx="661" cy="569"/>
            </a:xfrm>
            <a:grpFill/>
          </p:grpSpPr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1392" y="2660"/>
                <a:ext cx="644" cy="569"/>
              </a:xfrm>
              <a:custGeom>
                <a:avLst/>
                <a:gdLst>
                  <a:gd name="T0" fmla="*/ 344 w 345"/>
                  <a:gd name="T1" fmla="*/ 141 h 305"/>
                  <a:gd name="T2" fmla="*/ 337 w 345"/>
                  <a:gd name="T3" fmla="*/ 155 h 305"/>
                  <a:gd name="T4" fmla="*/ 300 w 345"/>
                  <a:gd name="T5" fmla="*/ 171 h 305"/>
                  <a:gd name="T6" fmla="*/ 261 w 345"/>
                  <a:gd name="T7" fmla="*/ 178 h 305"/>
                  <a:gd name="T8" fmla="*/ 256 w 345"/>
                  <a:gd name="T9" fmla="*/ 188 h 305"/>
                  <a:gd name="T10" fmla="*/ 222 w 345"/>
                  <a:gd name="T11" fmla="*/ 218 h 305"/>
                  <a:gd name="T12" fmla="*/ 229 w 345"/>
                  <a:gd name="T13" fmla="*/ 245 h 305"/>
                  <a:gd name="T14" fmla="*/ 219 w 345"/>
                  <a:gd name="T15" fmla="*/ 255 h 305"/>
                  <a:gd name="T16" fmla="*/ 197 w 345"/>
                  <a:gd name="T17" fmla="*/ 271 h 305"/>
                  <a:gd name="T18" fmla="*/ 175 w 345"/>
                  <a:gd name="T19" fmla="*/ 280 h 305"/>
                  <a:gd name="T20" fmla="*/ 144 w 345"/>
                  <a:gd name="T21" fmla="*/ 304 h 305"/>
                  <a:gd name="T22" fmla="*/ 132 w 345"/>
                  <a:gd name="T23" fmla="*/ 298 h 305"/>
                  <a:gd name="T24" fmla="*/ 118 w 345"/>
                  <a:gd name="T25" fmla="*/ 294 h 305"/>
                  <a:gd name="T26" fmla="*/ 69 w 345"/>
                  <a:gd name="T27" fmla="*/ 288 h 305"/>
                  <a:gd name="T28" fmla="*/ 47 w 345"/>
                  <a:gd name="T29" fmla="*/ 295 h 305"/>
                  <a:gd name="T30" fmla="*/ 35 w 345"/>
                  <a:gd name="T31" fmla="*/ 288 h 305"/>
                  <a:gd name="T32" fmla="*/ 24 w 345"/>
                  <a:gd name="T33" fmla="*/ 264 h 305"/>
                  <a:gd name="T34" fmla="*/ 14 w 345"/>
                  <a:gd name="T35" fmla="*/ 242 h 305"/>
                  <a:gd name="T36" fmla="*/ 7 w 345"/>
                  <a:gd name="T37" fmla="*/ 220 h 305"/>
                  <a:gd name="T38" fmla="*/ 25 w 345"/>
                  <a:gd name="T39" fmla="*/ 201 h 305"/>
                  <a:gd name="T40" fmla="*/ 33 w 345"/>
                  <a:gd name="T41" fmla="*/ 175 h 305"/>
                  <a:gd name="T42" fmla="*/ 45 w 345"/>
                  <a:gd name="T43" fmla="*/ 149 h 305"/>
                  <a:gd name="T44" fmla="*/ 83 w 345"/>
                  <a:gd name="T45" fmla="*/ 95 h 305"/>
                  <a:gd name="T46" fmla="*/ 43 w 345"/>
                  <a:gd name="T47" fmla="*/ 66 h 305"/>
                  <a:gd name="T48" fmla="*/ 21 w 345"/>
                  <a:gd name="T49" fmla="*/ 55 h 305"/>
                  <a:gd name="T50" fmla="*/ 30 w 345"/>
                  <a:gd name="T51" fmla="*/ 45 h 305"/>
                  <a:gd name="T52" fmla="*/ 32 w 345"/>
                  <a:gd name="T53" fmla="*/ 32 h 305"/>
                  <a:gd name="T54" fmla="*/ 27 w 345"/>
                  <a:gd name="T55" fmla="*/ 18 h 305"/>
                  <a:gd name="T56" fmla="*/ 27 w 345"/>
                  <a:gd name="T57" fmla="*/ 6 h 305"/>
                  <a:gd name="T58" fmla="*/ 40 w 345"/>
                  <a:gd name="T59" fmla="*/ 6 h 305"/>
                  <a:gd name="T60" fmla="*/ 54 w 345"/>
                  <a:gd name="T61" fmla="*/ 9 h 305"/>
                  <a:gd name="T62" fmla="*/ 69 w 345"/>
                  <a:gd name="T63" fmla="*/ 0 h 305"/>
                  <a:gd name="T64" fmla="*/ 84 w 345"/>
                  <a:gd name="T65" fmla="*/ 15 h 305"/>
                  <a:gd name="T66" fmla="*/ 118 w 345"/>
                  <a:gd name="T67" fmla="*/ 22 h 305"/>
                  <a:gd name="T68" fmla="*/ 158 w 345"/>
                  <a:gd name="T69" fmla="*/ 46 h 305"/>
                  <a:gd name="T70" fmla="*/ 182 w 345"/>
                  <a:gd name="T71" fmla="*/ 60 h 305"/>
                  <a:gd name="T72" fmla="*/ 204 w 345"/>
                  <a:gd name="T73" fmla="*/ 65 h 305"/>
                  <a:gd name="T74" fmla="*/ 225 w 345"/>
                  <a:gd name="T75" fmla="*/ 76 h 305"/>
                  <a:gd name="T76" fmla="*/ 271 w 345"/>
                  <a:gd name="T77" fmla="*/ 109 h 305"/>
                  <a:gd name="T78" fmla="*/ 301 w 345"/>
                  <a:gd name="T79" fmla="*/ 120 h 305"/>
                  <a:gd name="T80" fmla="*/ 338 w 345"/>
                  <a:gd name="T81" fmla="*/ 13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05">
                    <a:moveTo>
                      <a:pt x="340" y="136"/>
                    </a:moveTo>
                    <a:cubicBezTo>
                      <a:pt x="345" y="138"/>
                      <a:pt x="345" y="138"/>
                      <a:pt x="344" y="141"/>
                    </a:cubicBezTo>
                    <a:cubicBezTo>
                      <a:pt x="344" y="143"/>
                      <a:pt x="337" y="141"/>
                      <a:pt x="337" y="144"/>
                    </a:cubicBezTo>
                    <a:cubicBezTo>
                      <a:pt x="337" y="148"/>
                      <a:pt x="342" y="154"/>
                      <a:pt x="337" y="155"/>
                    </a:cubicBezTo>
                    <a:cubicBezTo>
                      <a:pt x="333" y="157"/>
                      <a:pt x="311" y="162"/>
                      <a:pt x="308" y="165"/>
                    </a:cubicBezTo>
                    <a:cubicBezTo>
                      <a:pt x="306" y="168"/>
                      <a:pt x="302" y="171"/>
                      <a:pt x="300" y="171"/>
                    </a:cubicBezTo>
                    <a:cubicBezTo>
                      <a:pt x="297" y="171"/>
                      <a:pt x="274" y="171"/>
                      <a:pt x="271" y="172"/>
                    </a:cubicBezTo>
                    <a:cubicBezTo>
                      <a:pt x="268" y="174"/>
                      <a:pt x="262" y="176"/>
                      <a:pt x="261" y="178"/>
                    </a:cubicBezTo>
                    <a:cubicBezTo>
                      <a:pt x="260" y="179"/>
                      <a:pt x="269" y="181"/>
                      <a:pt x="267" y="183"/>
                    </a:cubicBezTo>
                    <a:cubicBezTo>
                      <a:pt x="266" y="185"/>
                      <a:pt x="258" y="187"/>
                      <a:pt x="256" y="188"/>
                    </a:cubicBezTo>
                    <a:cubicBezTo>
                      <a:pt x="254" y="188"/>
                      <a:pt x="252" y="188"/>
                      <a:pt x="249" y="191"/>
                    </a:cubicBezTo>
                    <a:cubicBezTo>
                      <a:pt x="246" y="195"/>
                      <a:pt x="225" y="211"/>
                      <a:pt x="222" y="218"/>
                    </a:cubicBezTo>
                    <a:cubicBezTo>
                      <a:pt x="219" y="225"/>
                      <a:pt x="220" y="233"/>
                      <a:pt x="221" y="237"/>
                    </a:cubicBezTo>
                    <a:cubicBezTo>
                      <a:pt x="222" y="241"/>
                      <a:pt x="227" y="243"/>
                      <a:pt x="229" y="245"/>
                    </a:cubicBezTo>
                    <a:cubicBezTo>
                      <a:pt x="231" y="246"/>
                      <a:pt x="231" y="248"/>
                      <a:pt x="231" y="250"/>
                    </a:cubicBezTo>
                    <a:cubicBezTo>
                      <a:pt x="231" y="251"/>
                      <a:pt x="224" y="254"/>
                      <a:pt x="219" y="255"/>
                    </a:cubicBezTo>
                    <a:cubicBezTo>
                      <a:pt x="215" y="255"/>
                      <a:pt x="212" y="254"/>
                      <a:pt x="207" y="259"/>
                    </a:cubicBezTo>
                    <a:cubicBezTo>
                      <a:pt x="202" y="263"/>
                      <a:pt x="199" y="266"/>
                      <a:pt x="197" y="271"/>
                    </a:cubicBezTo>
                    <a:cubicBezTo>
                      <a:pt x="194" y="276"/>
                      <a:pt x="196" y="281"/>
                      <a:pt x="194" y="283"/>
                    </a:cubicBezTo>
                    <a:cubicBezTo>
                      <a:pt x="192" y="284"/>
                      <a:pt x="178" y="279"/>
                      <a:pt x="175" y="280"/>
                    </a:cubicBezTo>
                    <a:cubicBezTo>
                      <a:pt x="172" y="281"/>
                      <a:pt x="163" y="284"/>
                      <a:pt x="160" y="287"/>
                    </a:cubicBezTo>
                    <a:cubicBezTo>
                      <a:pt x="158" y="291"/>
                      <a:pt x="149" y="305"/>
                      <a:pt x="144" y="304"/>
                    </a:cubicBezTo>
                    <a:cubicBezTo>
                      <a:pt x="139" y="303"/>
                      <a:pt x="144" y="297"/>
                      <a:pt x="140" y="297"/>
                    </a:cubicBezTo>
                    <a:cubicBezTo>
                      <a:pt x="136" y="297"/>
                      <a:pt x="134" y="295"/>
                      <a:pt x="132" y="298"/>
                    </a:cubicBezTo>
                    <a:cubicBezTo>
                      <a:pt x="129" y="301"/>
                      <a:pt x="123" y="301"/>
                      <a:pt x="122" y="299"/>
                    </a:cubicBezTo>
                    <a:cubicBezTo>
                      <a:pt x="120" y="298"/>
                      <a:pt x="122" y="296"/>
                      <a:pt x="118" y="294"/>
                    </a:cubicBezTo>
                    <a:cubicBezTo>
                      <a:pt x="113" y="292"/>
                      <a:pt x="85" y="283"/>
                      <a:pt x="81" y="284"/>
                    </a:cubicBezTo>
                    <a:cubicBezTo>
                      <a:pt x="78" y="285"/>
                      <a:pt x="72" y="290"/>
                      <a:pt x="69" y="288"/>
                    </a:cubicBezTo>
                    <a:cubicBezTo>
                      <a:pt x="66" y="287"/>
                      <a:pt x="60" y="286"/>
                      <a:pt x="56" y="287"/>
                    </a:cubicBezTo>
                    <a:cubicBezTo>
                      <a:pt x="50" y="288"/>
                      <a:pt x="50" y="295"/>
                      <a:pt x="47" y="295"/>
                    </a:cubicBezTo>
                    <a:cubicBezTo>
                      <a:pt x="44" y="295"/>
                      <a:pt x="40" y="299"/>
                      <a:pt x="38" y="296"/>
                    </a:cubicBezTo>
                    <a:cubicBezTo>
                      <a:pt x="36" y="293"/>
                      <a:pt x="36" y="290"/>
                      <a:pt x="35" y="288"/>
                    </a:cubicBezTo>
                    <a:cubicBezTo>
                      <a:pt x="34" y="285"/>
                      <a:pt x="27" y="290"/>
                      <a:pt x="26" y="285"/>
                    </a:cubicBezTo>
                    <a:cubicBezTo>
                      <a:pt x="26" y="280"/>
                      <a:pt x="24" y="266"/>
                      <a:pt x="24" y="264"/>
                    </a:cubicBezTo>
                    <a:cubicBezTo>
                      <a:pt x="24" y="262"/>
                      <a:pt x="26" y="260"/>
                      <a:pt x="26" y="258"/>
                    </a:cubicBezTo>
                    <a:cubicBezTo>
                      <a:pt x="26" y="256"/>
                      <a:pt x="17" y="244"/>
                      <a:pt x="14" y="242"/>
                    </a:cubicBezTo>
                    <a:cubicBezTo>
                      <a:pt x="12" y="240"/>
                      <a:pt x="5" y="238"/>
                      <a:pt x="0" y="238"/>
                    </a:cubicBezTo>
                    <a:cubicBezTo>
                      <a:pt x="2" y="230"/>
                      <a:pt x="5" y="222"/>
                      <a:pt x="7" y="220"/>
                    </a:cubicBezTo>
                    <a:cubicBezTo>
                      <a:pt x="11" y="216"/>
                      <a:pt x="21" y="214"/>
                      <a:pt x="23" y="210"/>
                    </a:cubicBezTo>
                    <a:cubicBezTo>
                      <a:pt x="24" y="206"/>
                      <a:pt x="25" y="203"/>
                      <a:pt x="25" y="201"/>
                    </a:cubicBezTo>
                    <a:cubicBezTo>
                      <a:pt x="26" y="199"/>
                      <a:pt x="16" y="194"/>
                      <a:pt x="21" y="188"/>
                    </a:cubicBezTo>
                    <a:cubicBezTo>
                      <a:pt x="27" y="181"/>
                      <a:pt x="33" y="178"/>
                      <a:pt x="33" y="175"/>
                    </a:cubicBezTo>
                    <a:cubicBezTo>
                      <a:pt x="34" y="172"/>
                      <a:pt x="25" y="156"/>
                      <a:pt x="27" y="151"/>
                    </a:cubicBezTo>
                    <a:cubicBezTo>
                      <a:pt x="30" y="146"/>
                      <a:pt x="42" y="153"/>
                      <a:pt x="45" y="149"/>
                    </a:cubicBezTo>
                    <a:cubicBezTo>
                      <a:pt x="49" y="145"/>
                      <a:pt x="57" y="114"/>
                      <a:pt x="60" y="110"/>
                    </a:cubicBezTo>
                    <a:cubicBezTo>
                      <a:pt x="63" y="106"/>
                      <a:pt x="77" y="96"/>
                      <a:pt x="83" y="95"/>
                    </a:cubicBezTo>
                    <a:cubicBezTo>
                      <a:pt x="88" y="94"/>
                      <a:pt x="77" y="78"/>
                      <a:pt x="77" y="78"/>
                    </a:cubicBezTo>
                    <a:cubicBezTo>
                      <a:pt x="77" y="78"/>
                      <a:pt x="48" y="68"/>
                      <a:pt x="43" y="66"/>
                    </a:cubicBezTo>
                    <a:cubicBezTo>
                      <a:pt x="37" y="64"/>
                      <a:pt x="43" y="58"/>
                      <a:pt x="39" y="56"/>
                    </a:cubicBezTo>
                    <a:cubicBezTo>
                      <a:pt x="37" y="54"/>
                      <a:pt x="29" y="55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0"/>
                      <a:pt x="29" y="48"/>
                      <a:pt x="30" y="45"/>
                    </a:cubicBezTo>
                    <a:cubicBezTo>
                      <a:pt x="31" y="43"/>
                      <a:pt x="25" y="42"/>
                      <a:pt x="25" y="40"/>
                    </a:cubicBezTo>
                    <a:cubicBezTo>
                      <a:pt x="26" y="37"/>
                      <a:pt x="32" y="37"/>
                      <a:pt x="32" y="32"/>
                    </a:cubicBezTo>
                    <a:cubicBezTo>
                      <a:pt x="32" y="28"/>
                      <a:pt x="24" y="34"/>
                      <a:pt x="24" y="31"/>
                    </a:cubicBezTo>
                    <a:cubicBezTo>
                      <a:pt x="24" y="28"/>
                      <a:pt x="28" y="21"/>
                      <a:pt x="27" y="18"/>
                    </a:cubicBezTo>
                    <a:cubicBezTo>
                      <a:pt x="27" y="16"/>
                      <a:pt x="20" y="19"/>
                      <a:pt x="22" y="15"/>
                    </a:cubicBezTo>
                    <a:cubicBezTo>
                      <a:pt x="24" y="12"/>
                      <a:pt x="25" y="7"/>
                      <a:pt x="27" y="6"/>
                    </a:cubicBezTo>
                    <a:cubicBezTo>
                      <a:pt x="30" y="5"/>
                      <a:pt x="31" y="10"/>
                      <a:pt x="33" y="9"/>
                    </a:cubicBezTo>
                    <a:cubicBezTo>
                      <a:pt x="36" y="9"/>
                      <a:pt x="39" y="6"/>
                      <a:pt x="40" y="6"/>
                    </a:cubicBezTo>
                    <a:cubicBezTo>
                      <a:pt x="40" y="6"/>
                      <a:pt x="44" y="9"/>
                      <a:pt x="47" y="9"/>
                    </a:cubicBezTo>
                    <a:cubicBezTo>
                      <a:pt x="50" y="9"/>
                      <a:pt x="54" y="10"/>
                      <a:pt x="54" y="9"/>
                    </a:cubicBezTo>
                    <a:cubicBezTo>
                      <a:pt x="55" y="8"/>
                      <a:pt x="52" y="3"/>
                      <a:pt x="55" y="2"/>
                    </a:cubicBezTo>
                    <a:cubicBezTo>
                      <a:pt x="58" y="1"/>
                      <a:pt x="64" y="0"/>
                      <a:pt x="69" y="0"/>
                    </a:cubicBezTo>
                    <a:cubicBezTo>
                      <a:pt x="74" y="0"/>
                      <a:pt x="79" y="7"/>
                      <a:pt x="80" y="8"/>
                    </a:cubicBezTo>
                    <a:cubicBezTo>
                      <a:pt x="82" y="10"/>
                      <a:pt x="82" y="15"/>
                      <a:pt x="84" y="15"/>
                    </a:cubicBezTo>
                    <a:cubicBezTo>
                      <a:pt x="86" y="15"/>
                      <a:pt x="108" y="24"/>
                      <a:pt x="110" y="24"/>
                    </a:cubicBezTo>
                    <a:cubicBezTo>
                      <a:pt x="113" y="24"/>
                      <a:pt x="115" y="21"/>
                      <a:pt x="118" y="22"/>
                    </a:cubicBezTo>
                    <a:cubicBezTo>
                      <a:pt x="121" y="23"/>
                      <a:pt x="119" y="28"/>
                      <a:pt x="121" y="29"/>
                    </a:cubicBezTo>
                    <a:cubicBezTo>
                      <a:pt x="124" y="29"/>
                      <a:pt x="150" y="46"/>
                      <a:pt x="158" y="46"/>
                    </a:cubicBezTo>
                    <a:cubicBezTo>
                      <a:pt x="167" y="46"/>
                      <a:pt x="171" y="46"/>
                      <a:pt x="174" y="48"/>
                    </a:cubicBezTo>
                    <a:cubicBezTo>
                      <a:pt x="177" y="49"/>
                      <a:pt x="180" y="59"/>
                      <a:pt x="182" y="60"/>
                    </a:cubicBezTo>
                    <a:cubicBezTo>
                      <a:pt x="185" y="60"/>
                      <a:pt x="188" y="55"/>
                      <a:pt x="190" y="56"/>
                    </a:cubicBezTo>
                    <a:cubicBezTo>
                      <a:pt x="193" y="56"/>
                      <a:pt x="201" y="64"/>
                      <a:pt x="204" y="65"/>
                    </a:cubicBezTo>
                    <a:cubicBezTo>
                      <a:pt x="207" y="67"/>
                      <a:pt x="216" y="68"/>
                      <a:pt x="221" y="67"/>
                    </a:cubicBezTo>
                    <a:cubicBezTo>
                      <a:pt x="223" y="71"/>
                      <a:pt x="225" y="75"/>
                      <a:pt x="225" y="76"/>
                    </a:cubicBezTo>
                    <a:cubicBezTo>
                      <a:pt x="227" y="78"/>
                      <a:pt x="245" y="97"/>
                      <a:pt x="253" y="101"/>
                    </a:cubicBezTo>
                    <a:cubicBezTo>
                      <a:pt x="261" y="105"/>
                      <a:pt x="265" y="108"/>
                      <a:pt x="271" y="109"/>
                    </a:cubicBezTo>
                    <a:cubicBezTo>
                      <a:pt x="276" y="110"/>
                      <a:pt x="279" y="101"/>
                      <a:pt x="282" y="103"/>
                    </a:cubicBezTo>
                    <a:cubicBezTo>
                      <a:pt x="285" y="105"/>
                      <a:pt x="296" y="114"/>
                      <a:pt x="301" y="120"/>
                    </a:cubicBezTo>
                    <a:cubicBezTo>
                      <a:pt x="307" y="125"/>
                      <a:pt x="319" y="132"/>
                      <a:pt x="323" y="132"/>
                    </a:cubicBezTo>
                    <a:cubicBezTo>
                      <a:pt x="325" y="133"/>
                      <a:pt x="331" y="133"/>
                      <a:pt x="338" y="133"/>
                    </a:cubicBezTo>
                    <a:cubicBezTo>
                      <a:pt x="338" y="134"/>
                      <a:pt x="339" y="135"/>
                      <a:pt x="340" y="13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1935" y="3072"/>
                <a:ext cx="69" cy="58"/>
              </a:xfrm>
              <a:custGeom>
                <a:avLst/>
                <a:gdLst>
                  <a:gd name="T0" fmla="*/ 30 w 37"/>
                  <a:gd name="T1" fmla="*/ 10 h 31"/>
                  <a:gd name="T2" fmla="*/ 37 w 37"/>
                  <a:gd name="T3" fmla="*/ 14 h 31"/>
                  <a:gd name="T4" fmla="*/ 29 w 37"/>
                  <a:gd name="T5" fmla="*/ 27 h 31"/>
                  <a:gd name="T6" fmla="*/ 18 w 37"/>
                  <a:gd name="T7" fmla="*/ 27 h 31"/>
                  <a:gd name="T8" fmla="*/ 16 w 37"/>
                  <a:gd name="T9" fmla="*/ 17 h 31"/>
                  <a:gd name="T10" fmla="*/ 7 w 37"/>
                  <a:gd name="T11" fmla="*/ 19 h 31"/>
                  <a:gd name="T12" fmla="*/ 1 w 37"/>
                  <a:gd name="T13" fmla="*/ 11 h 31"/>
                  <a:gd name="T14" fmla="*/ 19 w 37"/>
                  <a:gd name="T15" fmla="*/ 5 h 31"/>
                  <a:gd name="T16" fmla="*/ 30 w 37"/>
                  <a:gd name="T17" fmla="*/ 3 h 31"/>
                  <a:gd name="T18" fmla="*/ 30 w 37"/>
                  <a:gd name="T1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1">
                    <a:moveTo>
                      <a:pt x="30" y="10"/>
                    </a:moveTo>
                    <a:cubicBezTo>
                      <a:pt x="34" y="11"/>
                      <a:pt x="37" y="8"/>
                      <a:pt x="37" y="14"/>
                    </a:cubicBezTo>
                    <a:cubicBezTo>
                      <a:pt x="37" y="20"/>
                      <a:pt x="29" y="27"/>
                      <a:pt x="29" y="27"/>
                    </a:cubicBezTo>
                    <a:cubicBezTo>
                      <a:pt x="26" y="29"/>
                      <a:pt x="20" y="31"/>
                      <a:pt x="18" y="27"/>
                    </a:cubicBezTo>
                    <a:cubicBezTo>
                      <a:pt x="16" y="24"/>
                      <a:pt x="18" y="19"/>
                      <a:pt x="16" y="17"/>
                    </a:cubicBezTo>
                    <a:cubicBezTo>
                      <a:pt x="14" y="15"/>
                      <a:pt x="10" y="20"/>
                      <a:pt x="7" y="19"/>
                    </a:cubicBezTo>
                    <a:cubicBezTo>
                      <a:pt x="4" y="19"/>
                      <a:pt x="0" y="13"/>
                      <a:pt x="1" y="11"/>
                    </a:cubicBezTo>
                    <a:cubicBezTo>
                      <a:pt x="2" y="9"/>
                      <a:pt x="15" y="6"/>
                      <a:pt x="19" y="5"/>
                    </a:cubicBezTo>
                    <a:cubicBezTo>
                      <a:pt x="23" y="3"/>
                      <a:pt x="30" y="0"/>
                      <a:pt x="30" y="3"/>
                    </a:cubicBezTo>
                    <a:cubicBezTo>
                      <a:pt x="31" y="5"/>
                      <a:pt x="26" y="9"/>
                      <a:pt x="30" y="1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1872" y="3115"/>
                <a:ext cx="28" cy="24"/>
              </a:xfrm>
              <a:custGeom>
                <a:avLst/>
                <a:gdLst>
                  <a:gd name="T0" fmla="*/ 8 w 15"/>
                  <a:gd name="T1" fmla="*/ 0 h 13"/>
                  <a:gd name="T2" fmla="*/ 14 w 15"/>
                  <a:gd name="T3" fmla="*/ 1 h 13"/>
                  <a:gd name="T4" fmla="*/ 14 w 15"/>
                  <a:gd name="T5" fmla="*/ 6 h 13"/>
                  <a:gd name="T6" fmla="*/ 8 w 15"/>
                  <a:gd name="T7" fmla="*/ 10 h 13"/>
                  <a:gd name="T8" fmla="*/ 6 w 15"/>
                  <a:gd name="T9" fmla="*/ 13 h 13"/>
                  <a:gd name="T10" fmla="*/ 2 w 15"/>
                  <a:gd name="T11" fmla="*/ 9 h 13"/>
                  <a:gd name="T12" fmla="*/ 1 w 15"/>
                  <a:gd name="T13" fmla="*/ 5 h 13"/>
                  <a:gd name="T14" fmla="*/ 5 w 15"/>
                  <a:gd name="T15" fmla="*/ 4 h 13"/>
                  <a:gd name="T16" fmla="*/ 8 w 15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10" y="0"/>
                      <a:pt x="13" y="0"/>
                      <a:pt x="14" y="1"/>
                    </a:cubicBezTo>
                    <a:cubicBezTo>
                      <a:pt x="15" y="2"/>
                      <a:pt x="15" y="5"/>
                      <a:pt x="14" y="6"/>
                    </a:cubicBezTo>
                    <a:cubicBezTo>
                      <a:pt x="13" y="7"/>
                      <a:pt x="9" y="9"/>
                      <a:pt x="8" y="10"/>
                    </a:cubicBezTo>
                    <a:cubicBezTo>
                      <a:pt x="8" y="11"/>
                      <a:pt x="8" y="13"/>
                      <a:pt x="6" y="13"/>
                    </a:cubicBezTo>
                    <a:cubicBezTo>
                      <a:pt x="5" y="13"/>
                      <a:pt x="4" y="10"/>
                      <a:pt x="2" y="9"/>
                    </a:cubicBezTo>
                    <a:cubicBezTo>
                      <a:pt x="0" y="9"/>
                      <a:pt x="0" y="7"/>
                      <a:pt x="1" y="5"/>
                    </a:cubicBezTo>
                    <a:cubicBezTo>
                      <a:pt x="1" y="3"/>
                      <a:pt x="4" y="5"/>
                      <a:pt x="5" y="4"/>
                    </a:cubicBezTo>
                    <a:cubicBezTo>
                      <a:pt x="6" y="4"/>
                      <a:pt x="6" y="0"/>
                      <a:pt x="8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2021" y="3078"/>
                <a:ext cx="32" cy="28"/>
              </a:xfrm>
              <a:custGeom>
                <a:avLst/>
                <a:gdLst>
                  <a:gd name="T0" fmla="*/ 3 w 17"/>
                  <a:gd name="T1" fmla="*/ 1 h 15"/>
                  <a:gd name="T2" fmla="*/ 10 w 17"/>
                  <a:gd name="T3" fmla="*/ 1 h 15"/>
                  <a:gd name="T4" fmla="*/ 16 w 17"/>
                  <a:gd name="T5" fmla="*/ 7 h 15"/>
                  <a:gd name="T6" fmla="*/ 15 w 17"/>
                  <a:gd name="T7" fmla="*/ 14 h 15"/>
                  <a:gd name="T8" fmla="*/ 7 w 17"/>
                  <a:gd name="T9" fmla="*/ 9 h 15"/>
                  <a:gd name="T10" fmla="*/ 1 w 17"/>
                  <a:gd name="T11" fmla="*/ 8 h 15"/>
                  <a:gd name="T12" fmla="*/ 1 w 17"/>
                  <a:gd name="T13" fmla="*/ 2 h 15"/>
                  <a:gd name="T14" fmla="*/ 3 w 1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3" y="1"/>
                    </a:moveTo>
                    <a:cubicBezTo>
                      <a:pt x="4" y="1"/>
                      <a:pt x="8" y="0"/>
                      <a:pt x="10" y="1"/>
                    </a:cubicBezTo>
                    <a:cubicBezTo>
                      <a:pt x="11" y="1"/>
                      <a:pt x="16" y="4"/>
                      <a:pt x="16" y="7"/>
                    </a:cubicBezTo>
                    <a:cubicBezTo>
                      <a:pt x="17" y="11"/>
                      <a:pt x="17" y="15"/>
                      <a:pt x="15" y="14"/>
                    </a:cubicBezTo>
                    <a:cubicBezTo>
                      <a:pt x="12" y="14"/>
                      <a:pt x="9" y="9"/>
                      <a:pt x="7" y="9"/>
                    </a:cubicBezTo>
                    <a:cubicBezTo>
                      <a:pt x="5" y="8"/>
                      <a:pt x="1" y="8"/>
                      <a:pt x="1" y="8"/>
                    </a:cubicBezTo>
                    <a:cubicBezTo>
                      <a:pt x="0" y="8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441"/>
            <p:cNvGrpSpPr>
              <a:grpSpLocks/>
            </p:cNvGrpSpPr>
            <p:nvPr/>
          </p:nvGrpSpPr>
          <p:grpSpPr bwMode="auto">
            <a:xfrm>
              <a:off x="2885" y="3031"/>
              <a:ext cx="410" cy="485"/>
              <a:chOff x="2885" y="3031"/>
              <a:chExt cx="410" cy="485"/>
            </a:xfrm>
            <a:grpFill/>
          </p:grpSpPr>
          <p:sp>
            <p:nvSpPr>
              <p:cNvPr id="102" name="Freeform 442"/>
              <p:cNvSpPr>
                <a:spLocks/>
              </p:cNvSpPr>
              <p:nvPr/>
            </p:nvSpPr>
            <p:spPr bwMode="auto">
              <a:xfrm>
                <a:off x="3235" y="3305"/>
                <a:ext cx="32" cy="17"/>
              </a:xfrm>
              <a:custGeom>
                <a:avLst/>
                <a:gdLst>
                  <a:gd name="T0" fmla="*/ 16 w 17"/>
                  <a:gd name="T1" fmla="*/ 3 h 9"/>
                  <a:gd name="T2" fmla="*/ 12 w 17"/>
                  <a:gd name="T3" fmla="*/ 8 h 9"/>
                  <a:gd name="T4" fmla="*/ 7 w 17"/>
                  <a:gd name="T5" fmla="*/ 7 h 9"/>
                  <a:gd name="T6" fmla="*/ 2 w 17"/>
                  <a:gd name="T7" fmla="*/ 8 h 9"/>
                  <a:gd name="T8" fmla="*/ 2 w 17"/>
                  <a:gd name="T9" fmla="*/ 4 h 9"/>
                  <a:gd name="T10" fmla="*/ 8 w 17"/>
                  <a:gd name="T11" fmla="*/ 0 h 9"/>
                  <a:gd name="T12" fmla="*/ 12 w 17"/>
                  <a:gd name="T13" fmla="*/ 2 h 9"/>
                  <a:gd name="T14" fmla="*/ 16 w 1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3"/>
                    </a:moveTo>
                    <a:cubicBezTo>
                      <a:pt x="17" y="4"/>
                      <a:pt x="14" y="7"/>
                      <a:pt x="12" y="8"/>
                    </a:cubicBezTo>
                    <a:cubicBezTo>
                      <a:pt x="11" y="9"/>
                      <a:pt x="8" y="7"/>
                      <a:pt x="7" y="7"/>
                    </a:cubicBezTo>
                    <a:cubicBezTo>
                      <a:pt x="5" y="6"/>
                      <a:pt x="3" y="8"/>
                      <a:pt x="2" y="8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9" y="1"/>
                      <a:pt x="10" y="1"/>
                      <a:pt x="12" y="2"/>
                    </a:cubicBezTo>
                    <a:cubicBezTo>
                      <a:pt x="13" y="3"/>
                      <a:pt x="14" y="1"/>
                      <a:pt x="16" y="3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43"/>
              <p:cNvSpPr>
                <a:spLocks/>
              </p:cNvSpPr>
              <p:nvPr/>
            </p:nvSpPr>
            <p:spPr bwMode="auto">
              <a:xfrm>
                <a:off x="3077" y="3462"/>
                <a:ext cx="170" cy="54"/>
              </a:xfrm>
              <a:custGeom>
                <a:avLst/>
                <a:gdLst>
                  <a:gd name="T0" fmla="*/ 87 w 91"/>
                  <a:gd name="T1" fmla="*/ 9 h 29"/>
                  <a:gd name="T2" fmla="*/ 87 w 91"/>
                  <a:gd name="T3" fmla="*/ 18 h 29"/>
                  <a:gd name="T4" fmla="*/ 83 w 91"/>
                  <a:gd name="T5" fmla="*/ 23 h 29"/>
                  <a:gd name="T6" fmla="*/ 59 w 91"/>
                  <a:gd name="T7" fmla="*/ 26 h 29"/>
                  <a:gd name="T8" fmla="*/ 39 w 91"/>
                  <a:gd name="T9" fmla="*/ 29 h 29"/>
                  <a:gd name="T10" fmla="*/ 37 w 91"/>
                  <a:gd name="T11" fmla="*/ 22 h 29"/>
                  <a:gd name="T12" fmla="*/ 22 w 91"/>
                  <a:gd name="T13" fmla="*/ 19 h 29"/>
                  <a:gd name="T14" fmla="*/ 2 w 91"/>
                  <a:gd name="T15" fmla="*/ 17 h 29"/>
                  <a:gd name="T16" fmla="*/ 3 w 91"/>
                  <a:gd name="T17" fmla="*/ 3 h 29"/>
                  <a:gd name="T18" fmla="*/ 12 w 91"/>
                  <a:gd name="T19" fmla="*/ 7 h 29"/>
                  <a:gd name="T20" fmla="*/ 35 w 91"/>
                  <a:gd name="T21" fmla="*/ 10 h 29"/>
                  <a:gd name="T22" fmla="*/ 53 w 91"/>
                  <a:gd name="T23" fmla="*/ 9 h 29"/>
                  <a:gd name="T24" fmla="*/ 67 w 91"/>
                  <a:gd name="T25" fmla="*/ 10 h 29"/>
                  <a:gd name="T26" fmla="*/ 69 w 91"/>
                  <a:gd name="T27" fmla="*/ 17 h 29"/>
                  <a:gd name="T28" fmla="*/ 87 w 91"/>
                  <a:gd name="T2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29">
                    <a:moveTo>
                      <a:pt x="87" y="9"/>
                    </a:moveTo>
                    <a:cubicBezTo>
                      <a:pt x="91" y="9"/>
                      <a:pt x="89" y="15"/>
                      <a:pt x="87" y="18"/>
                    </a:cubicBezTo>
                    <a:cubicBezTo>
                      <a:pt x="85" y="21"/>
                      <a:pt x="85" y="23"/>
                      <a:pt x="83" y="23"/>
                    </a:cubicBezTo>
                    <a:cubicBezTo>
                      <a:pt x="80" y="23"/>
                      <a:pt x="63" y="25"/>
                      <a:pt x="59" y="26"/>
                    </a:cubicBezTo>
                    <a:cubicBezTo>
                      <a:pt x="55" y="28"/>
                      <a:pt x="41" y="29"/>
                      <a:pt x="39" y="29"/>
                    </a:cubicBezTo>
                    <a:cubicBezTo>
                      <a:pt x="37" y="28"/>
                      <a:pt x="41" y="23"/>
                      <a:pt x="37" y="22"/>
                    </a:cubicBezTo>
                    <a:cubicBezTo>
                      <a:pt x="33" y="21"/>
                      <a:pt x="22" y="19"/>
                      <a:pt x="22" y="19"/>
                    </a:cubicBezTo>
                    <a:cubicBezTo>
                      <a:pt x="17" y="19"/>
                      <a:pt x="4" y="20"/>
                      <a:pt x="2" y="17"/>
                    </a:cubicBezTo>
                    <a:cubicBezTo>
                      <a:pt x="0" y="14"/>
                      <a:pt x="1" y="7"/>
                      <a:pt x="3" y="3"/>
                    </a:cubicBezTo>
                    <a:cubicBezTo>
                      <a:pt x="5" y="0"/>
                      <a:pt x="9" y="7"/>
                      <a:pt x="12" y="7"/>
                    </a:cubicBezTo>
                    <a:cubicBezTo>
                      <a:pt x="15" y="7"/>
                      <a:pt x="31" y="11"/>
                      <a:pt x="35" y="10"/>
                    </a:cubicBezTo>
                    <a:cubicBezTo>
                      <a:pt x="41" y="10"/>
                      <a:pt x="50" y="9"/>
                      <a:pt x="53" y="9"/>
                    </a:cubicBezTo>
                    <a:cubicBezTo>
                      <a:pt x="56" y="9"/>
                      <a:pt x="64" y="10"/>
                      <a:pt x="67" y="10"/>
                    </a:cubicBezTo>
                    <a:cubicBezTo>
                      <a:pt x="69" y="10"/>
                      <a:pt x="66" y="18"/>
                      <a:pt x="69" y="17"/>
                    </a:cubicBezTo>
                    <a:cubicBezTo>
                      <a:pt x="73" y="16"/>
                      <a:pt x="84" y="9"/>
                      <a:pt x="87" y="9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44"/>
              <p:cNvSpPr>
                <a:spLocks/>
              </p:cNvSpPr>
              <p:nvPr/>
            </p:nvSpPr>
            <p:spPr bwMode="auto">
              <a:xfrm>
                <a:off x="3191" y="3208"/>
                <a:ext cx="43" cy="27"/>
              </a:xfrm>
              <a:custGeom>
                <a:avLst/>
                <a:gdLst>
                  <a:gd name="T0" fmla="*/ 22 w 23"/>
                  <a:gd name="T1" fmla="*/ 6 h 14"/>
                  <a:gd name="T2" fmla="*/ 20 w 23"/>
                  <a:gd name="T3" fmla="*/ 13 h 14"/>
                  <a:gd name="T4" fmla="*/ 6 w 23"/>
                  <a:gd name="T5" fmla="*/ 9 h 14"/>
                  <a:gd name="T6" fmla="*/ 0 w 23"/>
                  <a:gd name="T7" fmla="*/ 3 h 14"/>
                  <a:gd name="T8" fmla="*/ 8 w 23"/>
                  <a:gd name="T9" fmla="*/ 0 h 14"/>
                  <a:gd name="T10" fmla="*/ 15 w 23"/>
                  <a:gd name="T11" fmla="*/ 1 h 14"/>
                  <a:gd name="T12" fmla="*/ 22 w 23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6"/>
                    </a:moveTo>
                    <a:cubicBezTo>
                      <a:pt x="23" y="9"/>
                      <a:pt x="22" y="11"/>
                      <a:pt x="20" y="13"/>
                    </a:cubicBezTo>
                    <a:cubicBezTo>
                      <a:pt x="18" y="14"/>
                      <a:pt x="9" y="10"/>
                      <a:pt x="6" y="9"/>
                    </a:cubicBezTo>
                    <a:cubicBezTo>
                      <a:pt x="3" y="9"/>
                      <a:pt x="0" y="6"/>
                      <a:pt x="0" y="3"/>
                    </a:cubicBezTo>
                    <a:cubicBezTo>
                      <a:pt x="0" y="1"/>
                      <a:pt x="8" y="0"/>
                      <a:pt x="8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45"/>
              <p:cNvSpPr>
                <a:spLocks/>
              </p:cNvSpPr>
              <p:nvPr/>
            </p:nvSpPr>
            <p:spPr bwMode="auto">
              <a:xfrm>
                <a:off x="2885" y="3031"/>
                <a:ext cx="339" cy="392"/>
              </a:xfrm>
              <a:custGeom>
                <a:avLst/>
                <a:gdLst>
                  <a:gd name="T0" fmla="*/ 176 w 182"/>
                  <a:gd name="T1" fmla="*/ 33 h 210"/>
                  <a:gd name="T2" fmla="*/ 156 w 182"/>
                  <a:gd name="T3" fmla="*/ 38 h 210"/>
                  <a:gd name="T4" fmla="*/ 113 w 182"/>
                  <a:gd name="T5" fmla="*/ 44 h 210"/>
                  <a:gd name="T6" fmla="*/ 125 w 182"/>
                  <a:gd name="T7" fmla="*/ 65 h 210"/>
                  <a:gd name="T8" fmla="*/ 107 w 182"/>
                  <a:gd name="T9" fmla="*/ 61 h 210"/>
                  <a:gd name="T10" fmla="*/ 111 w 182"/>
                  <a:gd name="T11" fmla="*/ 78 h 210"/>
                  <a:gd name="T12" fmla="*/ 94 w 182"/>
                  <a:gd name="T13" fmla="*/ 65 h 210"/>
                  <a:gd name="T14" fmla="*/ 103 w 182"/>
                  <a:gd name="T15" fmla="*/ 81 h 210"/>
                  <a:gd name="T16" fmla="*/ 87 w 182"/>
                  <a:gd name="T17" fmla="*/ 65 h 210"/>
                  <a:gd name="T18" fmla="*/ 83 w 182"/>
                  <a:gd name="T19" fmla="*/ 55 h 210"/>
                  <a:gd name="T20" fmla="*/ 70 w 182"/>
                  <a:gd name="T21" fmla="*/ 57 h 210"/>
                  <a:gd name="T22" fmla="*/ 72 w 182"/>
                  <a:gd name="T23" fmla="*/ 75 h 210"/>
                  <a:gd name="T24" fmla="*/ 93 w 182"/>
                  <a:gd name="T25" fmla="*/ 103 h 210"/>
                  <a:gd name="T26" fmla="*/ 83 w 182"/>
                  <a:gd name="T27" fmla="*/ 100 h 210"/>
                  <a:gd name="T28" fmla="*/ 84 w 182"/>
                  <a:gd name="T29" fmla="*/ 109 h 210"/>
                  <a:gd name="T30" fmla="*/ 72 w 182"/>
                  <a:gd name="T31" fmla="*/ 117 h 210"/>
                  <a:gd name="T32" fmla="*/ 93 w 182"/>
                  <a:gd name="T33" fmla="*/ 128 h 210"/>
                  <a:gd name="T34" fmla="*/ 101 w 182"/>
                  <a:gd name="T35" fmla="*/ 125 h 210"/>
                  <a:gd name="T36" fmla="*/ 86 w 182"/>
                  <a:gd name="T37" fmla="*/ 116 h 210"/>
                  <a:gd name="T38" fmla="*/ 96 w 182"/>
                  <a:gd name="T39" fmla="*/ 113 h 210"/>
                  <a:gd name="T40" fmla="*/ 116 w 182"/>
                  <a:gd name="T41" fmla="*/ 121 h 210"/>
                  <a:gd name="T42" fmla="*/ 122 w 182"/>
                  <a:gd name="T43" fmla="*/ 128 h 210"/>
                  <a:gd name="T44" fmla="*/ 127 w 182"/>
                  <a:gd name="T45" fmla="*/ 139 h 210"/>
                  <a:gd name="T46" fmla="*/ 131 w 182"/>
                  <a:gd name="T47" fmla="*/ 148 h 210"/>
                  <a:gd name="T48" fmla="*/ 117 w 182"/>
                  <a:gd name="T49" fmla="*/ 137 h 210"/>
                  <a:gd name="T50" fmla="*/ 107 w 182"/>
                  <a:gd name="T51" fmla="*/ 133 h 210"/>
                  <a:gd name="T52" fmla="*/ 113 w 182"/>
                  <a:gd name="T53" fmla="*/ 143 h 210"/>
                  <a:gd name="T54" fmla="*/ 116 w 182"/>
                  <a:gd name="T55" fmla="*/ 156 h 210"/>
                  <a:gd name="T56" fmla="*/ 109 w 182"/>
                  <a:gd name="T57" fmla="*/ 157 h 210"/>
                  <a:gd name="T58" fmla="*/ 89 w 182"/>
                  <a:gd name="T59" fmla="*/ 152 h 210"/>
                  <a:gd name="T60" fmla="*/ 94 w 182"/>
                  <a:gd name="T61" fmla="*/ 163 h 210"/>
                  <a:gd name="T62" fmla="*/ 96 w 182"/>
                  <a:gd name="T63" fmla="*/ 172 h 210"/>
                  <a:gd name="T64" fmla="*/ 80 w 182"/>
                  <a:gd name="T65" fmla="*/ 164 h 210"/>
                  <a:gd name="T66" fmla="*/ 88 w 182"/>
                  <a:gd name="T67" fmla="*/ 197 h 210"/>
                  <a:gd name="T68" fmla="*/ 86 w 182"/>
                  <a:gd name="T69" fmla="*/ 206 h 210"/>
                  <a:gd name="T70" fmla="*/ 74 w 182"/>
                  <a:gd name="T71" fmla="*/ 195 h 210"/>
                  <a:gd name="T72" fmla="*/ 67 w 182"/>
                  <a:gd name="T73" fmla="*/ 205 h 210"/>
                  <a:gd name="T74" fmla="*/ 60 w 182"/>
                  <a:gd name="T75" fmla="*/ 186 h 210"/>
                  <a:gd name="T76" fmla="*/ 55 w 182"/>
                  <a:gd name="T77" fmla="*/ 197 h 210"/>
                  <a:gd name="T78" fmla="*/ 46 w 182"/>
                  <a:gd name="T79" fmla="*/ 187 h 210"/>
                  <a:gd name="T80" fmla="*/ 47 w 182"/>
                  <a:gd name="T81" fmla="*/ 174 h 210"/>
                  <a:gd name="T82" fmla="*/ 30 w 182"/>
                  <a:gd name="T83" fmla="*/ 154 h 210"/>
                  <a:gd name="T84" fmla="*/ 36 w 182"/>
                  <a:gd name="T85" fmla="*/ 149 h 210"/>
                  <a:gd name="T86" fmla="*/ 44 w 182"/>
                  <a:gd name="T87" fmla="*/ 143 h 210"/>
                  <a:gd name="T88" fmla="*/ 62 w 182"/>
                  <a:gd name="T89" fmla="*/ 143 h 210"/>
                  <a:gd name="T90" fmla="*/ 82 w 182"/>
                  <a:gd name="T91" fmla="*/ 149 h 210"/>
                  <a:gd name="T92" fmla="*/ 79 w 182"/>
                  <a:gd name="T93" fmla="*/ 139 h 210"/>
                  <a:gd name="T94" fmla="*/ 50 w 182"/>
                  <a:gd name="T95" fmla="*/ 134 h 210"/>
                  <a:gd name="T96" fmla="*/ 24 w 182"/>
                  <a:gd name="T97" fmla="*/ 122 h 210"/>
                  <a:gd name="T98" fmla="*/ 13 w 182"/>
                  <a:gd name="T99" fmla="*/ 128 h 210"/>
                  <a:gd name="T100" fmla="*/ 17 w 182"/>
                  <a:gd name="T101" fmla="*/ 110 h 210"/>
                  <a:gd name="T102" fmla="*/ 2 w 182"/>
                  <a:gd name="T103" fmla="*/ 90 h 210"/>
                  <a:gd name="T104" fmla="*/ 9 w 182"/>
                  <a:gd name="T105" fmla="*/ 77 h 210"/>
                  <a:gd name="T106" fmla="*/ 24 w 182"/>
                  <a:gd name="T107" fmla="*/ 46 h 210"/>
                  <a:gd name="T108" fmla="*/ 57 w 182"/>
                  <a:gd name="T109" fmla="*/ 33 h 210"/>
                  <a:gd name="T110" fmla="*/ 80 w 182"/>
                  <a:gd name="T111" fmla="*/ 29 h 210"/>
                  <a:gd name="T112" fmla="*/ 146 w 182"/>
                  <a:gd name="T113" fmla="*/ 22 h 210"/>
                  <a:gd name="T114" fmla="*/ 173 w 182"/>
                  <a:gd name="T1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0">
                    <a:moveTo>
                      <a:pt x="182" y="17"/>
                    </a:moveTo>
                    <a:cubicBezTo>
                      <a:pt x="182" y="25"/>
                      <a:pt x="178" y="31"/>
                      <a:pt x="176" y="33"/>
                    </a:cubicBezTo>
                    <a:cubicBezTo>
                      <a:pt x="174" y="35"/>
                      <a:pt x="171" y="39"/>
                      <a:pt x="168" y="43"/>
                    </a:cubicBezTo>
                    <a:cubicBezTo>
                      <a:pt x="165" y="40"/>
                      <a:pt x="161" y="38"/>
                      <a:pt x="156" y="38"/>
                    </a:cubicBezTo>
                    <a:cubicBezTo>
                      <a:pt x="150" y="38"/>
                      <a:pt x="142" y="35"/>
                      <a:pt x="138" y="37"/>
                    </a:cubicBezTo>
                    <a:cubicBezTo>
                      <a:pt x="133" y="40"/>
                      <a:pt x="119" y="45"/>
                      <a:pt x="113" y="44"/>
                    </a:cubicBezTo>
                    <a:cubicBezTo>
                      <a:pt x="108" y="44"/>
                      <a:pt x="102" y="44"/>
                      <a:pt x="102" y="47"/>
                    </a:cubicBezTo>
                    <a:cubicBezTo>
                      <a:pt x="102" y="51"/>
                      <a:pt x="126" y="62"/>
                      <a:pt x="125" y="65"/>
                    </a:cubicBezTo>
                    <a:cubicBezTo>
                      <a:pt x="124" y="68"/>
                      <a:pt x="122" y="68"/>
                      <a:pt x="119" y="67"/>
                    </a:cubicBezTo>
                    <a:cubicBezTo>
                      <a:pt x="116" y="65"/>
                      <a:pt x="110" y="58"/>
                      <a:pt x="107" y="61"/>
                    </a:cubicBezTo>
                    <a:cubicBezTo>
                      <a:pt x="103" y="64"/>
                      <a:pt x="113" y="70"/>
                      <a:pt x="113" y="72"/>
                    </a:cubicBezTo>
                    <a:cubicBezTo>
                      <a:pt x="113" y="74"/>
                      <a:pt x="112" y="78"/>
                      <a:pt x="111" y="78"/>
                    </a:cubicBezTo>
                    <a:cubicBezTo>
                      <a:pt x="110" y="78"/>
                      <a:pt x="102" y="68"/>
                      <a:pt x="100" y="66"/>
                    </a:cubicBezTo>
                    <a:cubicBezTo>
                      <a:pt x="97" y="64"/>
                      <a:pt x="96" y="64"/>
                      <a:pt x="94" y="65"/>
                    </a:cubicBezTo>
                    <a:cubicBezTo>
                      <a:pt x="92" y="66"/>
                      <a:pt x="95" y="74"/>
                      <a:pt x="98" y="75"/>
                    </a:cubicBezTo>
                    <a:cubicBezTo>
                      <a:pt x="101" y="76"/>
                      <a:pt x="105" y="79"/>
                      <a:pt x="103" y="81"/>
                    </a:cubicBezTo>
                    <a:cubicBezTo>
                      <a:pt x="101" y="83"/>
                      <a:pt x="97" y="82"/>
                      <a:pt x="93" y="78"/>
                    </a:cubicBezTo>
                    <a:cubicBezTo>
                      <a:pt x="88" y="75"/>
                      <a:pt x="90" y="67"/>
                      <a:pt x="87" y="65"/>
                    </a:cubicBezTo>
                    <a:cubicBezTo>
                      <a:pt x="84" y="63"/>
                      <a:pt x="79" y="61"/>
                      <a:pt x="79" y="58"/>
                    </a:cubicBezTo>
                    <a:cubicBezTo>
                      <a:pt x="80" y="56"/>
                      <a:pt x="82" y="56"/>
                      <a:pt x="83" y="55"/>
                    </a:cubicBezTo>
                    <a:cubicBezTo>
                      <a:pt x="84" y="53"/>
                      <a:pt x="81" y="49"/>
                      <a:pt x="79" y="50"/>
                    </a:cubicBezTo>
                    <a:cubicBezTo>
                      <a:pt x="76" y="50"/>
                      <a:pt x="70" y="55"/>
                      <a:pt x="70" y="57"/>
                    </a:cubicBezTo>
                    <a:cubicBezTo>
                      <a:pt x="69" y="60"/>
                      <a:pt x="74" y="62"/>
                      <a:pt x="72" y="65"/>
                    </a:cubicBezTo>
                    <a:cubicBezTo>
                      <a:pt x="70" y="69"/>
                      <a:pt x="70" y="72"/>
                      <a:pt x="72" y="75"/>
                    </a:cubicBezTo>
                    <a:cubicBezTo>
                      <a:pt x="74" y="78"/>
                      <a:pt x="77" y="80"/>
                      <a:pt x="78" y="83"/>
                    </a:cubicBezTo>
                    <a:cubicBezTo>
                      <a:pt x="81" y="85"/>
                      <a:pt x="93" y="102"/>
                      <a:pt x="93" y="103"/>
                    </a:cubicBezTo>
                    <a:cubicBezTo>
                      <a:pt x="94" y="105"/>
                      <a:pt x="94" y="107"/>
                      <a:pt x="92" y="107"/>
                    </a:cubicBezTo>
                    <a:cubicBezTo>
                      <a:pt x="90" y="107"/>
                      <a:pt x="86" y="101"/>
                      <a:pt x="83" y="100"/>
                    </a:cubicBezTo>
                    <a:cubicBezTo>
                      <a:pt x="80" y="100"/>
                      <a:pt x="78" y="101"/>
                      <a:pt x="79" y="104"/>
                    </a:cubicBezTo>
                    <a:cubicBezTo>
                      <a:pt x="80" y="106"/>
                      <a:pt x="84" y="107"/>
                      <a:pt x="84" y="109"/>
                    </a:cubicBezTo>
                    <a:cubicBezTo>
                      <a:pt x="84" y="111"/>
                      <a:pt x="77" y="116"/>
                      <a:pt x="75" y="115"/>
                    </a:cubicBezTo>
                    <a:cubicBezTo>
                      <a:pt x="72" y="114"/>
                      <a:pt x="71" y="116"/>
                      <a:pt x="72" y="117"/>
                    </a:cubicBezTo>
                    <a:cubicBezTo>
                      <a:pt x="72" y="118"/>
                      <a:pt x="75" y="121"/>
                      <a:pt x="80" y="122"/>
                    </a:cubicBezTo>
                    <a:cubicBezTo>
                      <a:pt x="86" y="122"/>
                      <a:pt x="92" y="126"/>
                      <a:pt x="93" y="128"/>
                    </a:cubicBezTo>
                    <a:cubicBezTo>
                      <a:pt x="95" y="130"/>
                      <a:pt x="101" y="132"/>
                      <a:pt x="102" y="130"/>
                    </a:cubicBezTo>
                    <a:cubicBezTo>
                      <a:pt x="103" y="128"/>
                      <a:pt x="104" y="128"/>
                      <a:pt x="101" y="125"/>
                    </a:cubicBezTo>
                    <a:cubicBezTo>
                      <a:pt x="98" y="122"/>
                      <a:pt x="97" y="121"/>
                      <a:pt x="94" y="120"/>
                    </a:cubicBezTo>
                    <a:cubicBezTo>
                      <a:pt x="92" y="118"/>
                      <a:pt x="84" y="117"/>
                      <a:pt x="86" y="116"/>
                    </a:cubicBezTo>
                    <a:cubicBezTo>
                      <a:pt x="88" y="116"/>
                      <a:pt x="91" y="110"/>
                      <a:pt x="94" y="111"/>
                    </a:cubicBezTo>
                    <a:cubicBezTo>
                      <a:pt x="96" y="112"/>
                      <a:pt x="94" y="111"/>
                      <a:pt x="96" y="113"/>
                    </a:cubicBezTo>
                    <a:cubicBezTo>
                      <a:pt x="98" y="115"/>
                      <a:pt x="100" y="116"/>
                      <a:pt x="103" y="117"/>
                    </a:cubicBezTo>
                    <a:cubicBezTo>
                      <a:pt x="106" y="118"/>
                      <a:pt x="114" y="121"/>
                      <a:pt x="116" y="121"/>
                    </a:cubicBezTo>
                    <a:cubicBezTo>
                      <a:pt x="118" y="121"/>
                      <a:pt x="118" y="121"/>
                      <a:pt x="118" y="123"/>
                    </a:cubicBezTo>
                    <a:cubicBezTo>
                      <a:pt x="119" y="126"/>
                      <a:pt x="121" y="127"/>
                      <a:pt x="122" y="128"/>
                    </a:cubicBezTo>
                    <a:cubicBezTo>
                      <a:pt x="123" y="128"/>
                      <a:pt x="122" y="131"/>
                      <a:pt x="122" y="133"/>
                    </a:cubicBezTo>
                    <a:cubicBezTo>
                      <a:pt x="122" y="135"/>
                      <a:pt x="125" y="139"/>
                      <a:pt x="127" y="139"/>
                    </a:cubicBezTo>
                    <a:cubicBezTo>
                      <a:pt x="128" y="139"/>
                      <a:pt x="133" y="139"/>
                      <a:pt x="133" y="140"/>
                    </a:cubicBezTo>
                    <a:cubicBezTo>
                      <a:pt x="133" y="140"/>
                      <a:pt x="132" y="148"/>
                      <a:pt x="131" y="148"/>
                    </a:cubicBezTo>
                    <a:cubicBezTo>
                      <a:pt x="130" y="149"/>
                      <a:pt x="125" y="149"/>
                      <a:pt x="123" y="146"/>
                    </a:cubicBezTo>
                    <a:cubicBezTo>
                      <a:pt x="121" y="144"/>
                      <a:pt x="118" y="139"/>
                      <a:pt x="117" y="137"/>
                    </a:cubicBezTo>
                    <a:cubicBezTo>
                      <a:pt x="116" y="135"/>
                      <a:pt x="114" y="133"/>
                      <a:pt x="112" y="133"/>
                    </a:cubicBezTo>
                    <a:cubicBezTo>
                      <a:pt x="110" y="133"/>
                      <a:pt x="107" y="132"/>
                      <a:pt x="107" y="133"/>
                    </a:cubicBezTo>
                    <a:cubicBezTo>
                      <a:pt x="107" y="134"/>
                      <a:pt x="106" y="135"/>
                      <a:pt x="107" y="136"/>
                    </a:cubicBezTo>
                    <a:cubicBezTo>
                      <a:pt x="108" y="138"/>
                      <a:pt x="113" y="141"/>
                      <a:pt x="113" y="143"/>
                    </a:cubicBezTo>
                    <a:cubicBezTo>
                      <a:pt x="113" y="144"/>
                      <a:pt x="112" y="146"/>
                      <a:pt x="112" y="148"/>
                    </a:cubicBezTo>
                    <a:cubicBezTo>
                      <a:pt x="112" y="149"/>
                      <a:pt x="117" y="154"/>
                      <a:pt x="116" y="156"/>
                    </a:cubicBezTo>
                    <a:cubicBezTo>
                      <a:pt x="116" y="158"/>
                      <a:pt x="117" y="159"/>
                      <a:pt x="115" y="159"/>
                    </a:cubicBezTo>
                    <a:cubicBezTo>
                      <a:pt x="113" y="159"/>
                      <a:pt x="110" y="159"/>
                      <a:pt x="109" y="157"/>
                    </a:cubicBezTo>
                    <a:cubicBezTo>
                      <a:pt x="109" y="155"/>
                      <a:pt x="102" y="150"/>
                      <a:pt x="100" y="150"/>
                    </a:cubicBezTo>
                    <a:cubicBezTo>
                      <a:pt x="98" y="150"/>
                      <a:pt x="91" y="150"/>
                      <a:pt x="89" y="152"/>
                    </a:cubicBezTo>
                    <a:cubicBezTo>
                      <a:pt x="87" y="153"/>
                      <a:pt x="91" y="155"/>
                      <a:pt x="91" y="156"/>
                    </a:cubicBezTo>
                    <a:cubicBezTo>
                      <a:pt x="92" y="158"/>
                      <a:pt x="91" y="161"/>
                      <a:pt x="94" y="163"/>
                    </a:cubicBezTo>
                    <a:cubicBezTo>
                      <a:pt x="96" y="164"/>
                      <a:pt x="103" y="165"/>
                      <a:pt x="103" y="168"/>
                    </a:cubicBezTo>
                    <a:cubicBezTo>
                      <a:pt x="103" y="170"/>
                      <a:pt x="97" y="169"/>
                      <a:pt x="96" y="172"/>
                    </a:cubicBezTo>
                    <a:cubicBezTo>
                      <a:pt x="94" y="175"/>
                      <a:pt x="91" y="176"/>
                      <a:pt x="89" y="174"/>
                    </a:cubicBezTo>
                    <a:cubicBezTo>
                      <a:pt x="88" y="172"/>
                      <a:pt x="82" y="163"/>
                      <a:pt x="80" y="164"/>
                    </a:cubicBezTo>
                    <a:cubicBezTo>
                      <a:pt x="77" y="165"/>
                      <a:pt x="88" y="190"/>
                      <a:pt x="90" y="192"/>
                    </a:cubicBezTo>
                    <a:cubicBezTo>
                      <a:pt x="91" y="194"/>
                      <a:pt x="88" y="195"/>
                      <a:pt x="88" y="197"/>
                    </a:cubicBezTo>
                    <a:cubicBezTo>
                      <a:pt x="89" y="199"/>
                      <a:pt x="94" y="203"/>
                      <a:pt x="94" y="205"/>
                    </a:cubicBezTo>
                    <a:cubicBezTo>
                      <a:pt x="94" y="207"/>
                      <a:pt x="87" y="207"/>
                      <a:pt x="86" y="206"/>
                    </a:cubicBezTo>
                    <a:cubicBezTo>
                      <a:pt x="84" y="205"/>
                      <a:pt x="81" y="194"/>
                      <a:pt x="79" y="193"/>
                    </a:cubicBezTo>
                    <a:cubicBezTo>
                      <a:pt x="77" y="192"/>
                      <a:pt x="75" y="194"/>
                      <a:pt x="74" y="195"/>
                    </a:cubicBezTo>
                    <a:cubicBezTo>
                      <a:pt x="73" y="196"/>
                      <a:pt x="74" y="206"/>
                      <a:pt x="73" y="208"/>
                    </a:cubicBezTo>
                    <a:cubicBezTo>
                      <a:pt x="72" y="210"/>
                      <a:pt x="67" y="207"/>
                      <a:pt x="67" y="205"/>
                    </a:cubicBezTo>
                    <a:cubicBezTo>
                      <a:pt x="66" y="204"/>
                      <a:pt x="68" y="196"/>
                      <a:pt x="66" y="193"/>
                    </a:cubicBezTo>
                    <a:cubicBezTo>
                      <a:pt x="64" y="190"/>
                      <a:pt x="62" y="186"/>
                      <a:pt x="60" y="186"/>
                    </a:cubicBezTo>
                    <a:cubicBezTo>
                      <a:pt x="58" y="186"/>
                      <a:pt x="56" y="186"/>
                      <a:pt x="56" y="187"/>
                    </a:cubicBezTo>
                    <a:cubicBezTo>
                      <a:pt x="55" y="188"/>
                      <a:pt x="57" y="197"/>
                      <a:pt x="55" y="197"/>
                    </a:cubicBezTo>
                    <a:cubicBezTo>
                      <a:pt x="53" y="197"/>
                      <a:pt x="49" y="195"/>
                      <a:pt x="48" y="193"/>
                    </a:cubicBezTo>
                    <a:cubicBezTo>
                      <a:pt x="47" y="191"/>
                      <a:pt x="48" y="189"/>
                      <a:pt x="46" y="187"/>
                    </a:cubicBezTo>
                    <a:cubicBezTo>
                      <a:pt x="44" y="185"/>
                      <a:pt x="43" y="183"/>
                      <a:pt x="44" y="181"/>
                    </a:cubicBezTo>
                    <a:cubicBezTo>
                      <a:pt x="44" y="179"/>
                      <a:pt x="48" y="177"/>
                      <a:pt x="47" y="174"/>
                    </a:cubicBezTo>
                    <a:cubicBezTo>
                      <a:pt x="46" y="171"/>
                      <a:pt x="37" y="159"/>
                      <a:pt x="34" y="157"/>
                    </a:cubicBezTo>
                    <a:cubicBezTo>
                      <a:pt x="32" y="156"/>
                      <a:pt x="30" y="155"/>
                      <a:pt x="30" y="154"/>
                    </a:cubicBezTo>
                    <a:cubicBezTo>
                      <a:pt x="30" y="153"/>
                      <a:pt x="30" y="151"/>
                      <a:pt x="32" y="151"/>
                    </a:cubicBezTo>
                    <a:cubicBezTo>
                      <a:pt x="33" y="151"/>
                      <a:pt x="35" y="150"/>
                      <a:pt x="36" y="149"/>
                    </a:cubicBezTo>
                    <a:cubicBezTo>
                      <a:pt x="37" y="147"/>
                      <a:pt x="37" y="143"/>
                      <a:pt x="38" y="143"/>
                    </a:cubicBezTo>
                    <a:cubicBezTo>
                      <a:pt x="39" y="142"/>
                      <a:pt x="42" y="144"/>
                      <a:pt x="44" y="143"/>
                    </a:cubicBezTo>
                    <a:cubicBezTo>
                      <a:pt x="45" y="143"/>
                      <a:pt x="50" y="139"/>
                      <a:pt x="52" y="139"/>
                    </a:cubicBezTo>
                    <a:cubicBezTo>
                      <a:pt x="54" y="140"/>
                      <a:pt x="61" y="142"/>
                      <a:pt x="62" y="143"/>
                    </a:cubicBezTo>
                    <a:cubicBezTo>
                      <a:pt x="64" y="144"/>
                      <a:pt x="76" y="148"/>
                      <a:pt x="78" y="149"/>
                    </a:cubicBezTo>
                    <a:cubicBezTo>
                      <a:pt x="79" y="149"/>
                      <a:pt x="81" y="150"/>
                      <a:pt x="82" y="149"/>
                    </a:cubicBezTo>
                    <a:cubicBezTo>
                      <a:pt x="84" y="147"/>
                      <a:pt x="90" y="145"/>
                      <a:pt x="90" y="143"/>
                    </a:cubicBezTo>
                    <a:cubicBezTo>
                      <a:pt x="90" y="141"/>
                      <a:pt x="82" y="140"/>
                      <a:pt x="79" y="139"/>
                    </a:cubicBezTo>
                    <a:cubicBezTo>
                      <a:pt x="76" y="138"/>
                      <a:pt x="70" y="135"/>
                      <a:pt x="68" y="135"/>
                    </a:cubicBezTo>
                    <a:cubicBezTo>
                      <a:pt x="66" y="135"/>
                      <a:pt x="54" y="133"/>
                      <a:pt x="50" y="134"/>
                    </a:cubicBezTo>
                    <a:cubicBezTo>
                      <a:pt x="45" y="135"/>
                      <a:pt x="32" y="138"/>
                      <a:pt x="30" y="137"/>
                    </a:cubicBezTo>
                    <a:cubicBezTo>
                      <a:pt x="28" y="136"/>
                      <a:pt x="25" y="124"/>
                      <a:pt x="24" y="122"/>
                    </a:cubicBezTo>
                    <a:cubicBezTo>
                      <a:pt x="22" y="121"/>
                      <a:pt x="19" y="127"/>
                      <a:pt x="17" y="128"/>
                    </a:cubicBezTo>
                    <a:cubicBezTo>
                      <a:pt x="16" y="128"/>
                      <a:pt x="14" y="130"/>
                      <a:pt x="13" y="128"/>
                    </a:cubicBezTo>
                    <a:cubicBezTo>
                      <a:pt x="12" y="127"/>
                      <a:pt x="16" y="119"/>
                      <a:pt x="17" y="118"/>
                    </a:cubicBezTo>
                    <a:cubicBezTo>
                      <a:pt x="18" y="118"/>
                      <a:pt x="19" y="112"/>
                      <a:pt x="17" y="110"/>
                    </a:cubicBezTo>
                    <a:cubicBezTo>
                      <a:pt x="15" y="108"/>
                      <a:pt x="8" y="106"/>
                      <a:pt x="6" y="102"/>
                    </a:cubicBezTo>
                    <a:cubicBezTo>
                      <a:pt x="4" y="98"/>
                      <a:pt x="3" y="92"/>
                      <a:pt x="2" y="90"/>
                    </a:cubicBezTo>
                    <a:cubicBezTo>
                      <a:pt x="2" y="90"/>
                      <a:pt x="1" y="90"/>
                      <a:pt x="0" y="89"/>
                    </a:cubicBezTo>
                    <a:cubicBezTo>
                      <a:pt x="4" y="85"/>
                      <a:pt x="7" y="79"/>
                      <a:pt x="9" y="77"/>
                    </a:cubicBezTo>
                    <a:cubicBezTo>
                      <a:pt x="11" y="71"/>
                      <a:pt x="20" y="64"/>
                      <a:pt x="24" y="60"/>
                    </a:cubicBezTo>
                    <a:cubicBezTo>
                      <a:pt x="28" y="56"/>
                      <a:pt x="27" y="50"/>
                      <a:pt x="24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40" y="41"/>
                      <a:pt x="53" y="33"/>
                      <a:pt x="57" y="33"/>
                    </a:cubicBezTo>
                    <a:cubicBezTo>
                      <a:pt x="61" y="33"/>
                      <a:pt x="69" y="33"/>
                      <a:pt x="73" y="32"/>
                    </a:cubicBezTo>
                    <a:cubicBezTo>
                      <a:pt x="74" y="32"/>
                      <a:pt x="76" y="30"/>
                      <a:pt x="80" y="29"/>
                    </a:cubicBezTo>
                    <a:cubicBezTo>
                      <a:pt x="91" y="24"/>
                      <a:pt x="111" y="15"/>
                      <a:pt x="117" y="15"/>
                    </a:cubicBezTo>
                    <a:cubicBezTo>
                      <a:pt x="124" y="15"/>
                      <a:pt x="140" y="22"/>
                      <a:pt x="146" y="22"/>
                    </a:cubicBezTo>
                    <a:cubicBezTo>
                      <a:pt x="152" y="22"/>
                      <a:pt x="163" y="23"/>
                      <a:pt x="165" y="17"/>
                    </a:cubicBezTo>
                    <a:cubicBezTo>
                      <a:pt x="167" y="11"/>
                      <a:pt x="166" y="5"/>
                      <a:pt x="173" y="0"/>
                    </a:cubicBezTo>
                    <a:cubicBezTo>
                      <a:pt x="173" y="0"/>
                      <a:pt x="182" y="9"/>
                      <a:pt x="182" y="17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46"/>
              <p:cNvSpPr>
                <a:spLocks/>
              </p:cNvSpPr>
              <p:nvPr/>
            </p:nvSpPr>
            <p:spPr bwMode="auto">
              <a:xfrm>
                <a:off x="3176" y="3354"/>
                <a:ext cx="18" cy="21"/>
              </a:xfrm>
              <a:custGeom>
                <a:avLst/>
                <a:gdLst>
                  <a:gd name="T0" fmla="*/ 8 w 10"/>
                  <a:gd name="T1" fmla="*/ 2 h 11"/>
                  <a:gd name="T2" fmla="*/ 6 w 10"/>
                  <a:gd name="T3" fmla="*/ 10 h 11"/>
                  <a:gd name="T4" fmla="*/ 2 w 10"/>
                  <a:gd name="T5" fmla="*/ 10 h 11"/>
                  <a:gd name="T6" fmla="*/ 0 w 10"/>
                  <a:gd name="T7" fmla="*/ 4 h 11"/>
                  <a:gd name="T8" fmla="*/ 2 w 10"/>
                  <a:gd name="T9" fmla="*/ 1 h 11"/>
                  <a:gd name="T10" fmla="*/ 8 w 10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2"/>
                    </a:moveTo>
                    <a:cubicBezTo>
                      <a:pt x="10" y="3"/>
                      <a:pt x="8" y="9"/>
                      <a:pt x="6" y="10"/>
                    </a:cubicBezTo>
                    <a:cubicBezTo>
                      <a:pt x="6" y="11"/>
                      <a:pt x="3" y="11"/>
                      <a:pt x="2" y="10"/>
                    </a:cubicBezTo>
                    <a:cubicBezTo>
                      <a:pt x="2" y="10"/>
                      <a:pt x="0" y="5"/>
                      <a:pt x="0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2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47"/>
              <p:cNvSpPr>
                <a:spLocks/>
              </p:cNvSpPr>
              <p:nvPr/>
            </p:nvSpPr>
            <p:spPr bwMode="auto">
              <a:xfrm>
                <a:off x="3170" y="3386"/>
                <a:ext cx="11" cy="13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4 h 7"/>
                  <a:gd name="T4" fmla="*/ 2 w 6"/>
                  <a:gd name="T5" fmla="*/ 6 h 7"/>
                  <a:gd name="T6" fmla="*/ 0 w 6"/>
                  <a:gd name="T7" fmla="*/ 2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4" y="0"/>
                      <a:pt x="6" y="1"/>
                      <a:pt x="6" y="4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48"/>
              <p:cNvSpPr>
                <a:spLocks/>
              </p:cNvSpPr>
              <p:nvPr/>
            </p:nvSpPr>
            <p:spPr bwMode="auto">
              <a:xfrm>
                <a:off x="3144" y="3158"/>
                <a:ext cx="28" cy="24"/>
              </a:xfrm>
              <a:custGeom>
                <a:avLst/>
                <a:gdLst>
                  <a:gd name="T0" fmla="*/ 14 w 15"/>
                  <a:gd name="T1" fmla="*/ 1 h 13"/>
                  <a:gd name="T2" fmla="*/ 13 w 15"/>
                  <a:gd name="T3" fmla="*/ 8 h 13"/>
                  <a:gd name="T4" fmla="*/ 11 w 15"/>
                  <a:gd name="T5" fmla="*/ 12 h 13"/>
                  <a:gd name="T6" fmla="*/ 7 w 15"/>
                  <a:gd name="T7" fmla="*/ 11 h 13"/>
                  <a:gd name="T8" fmla="*/ 2 w 15"/>
                  <a:gd name="T9" fmla="*/ 9 h 13"/>
                  <a:gd name="T10" fmla="*/ 2 w 15"/>
                  <a:gd name="T11" fmla="*/ 3 h 13"/>
                  <a:gd name="T12" fmla="*/ 9 w 15"/>
                  <a:gd name="T13" fmla="*/ 3 h 13"/>
                  <a:gd name="T14" fmla="*/ 14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4" y="1"/>
                    </a:moveTo>
                    <a:cubicBezTo>
                      <a:pt x="15" y="2"/>
                      <a:pt x="12" y="6"/>
                      <a:pt x="13" y="8"/>
                    </a:cubicBezTo>
                    <a:cubicBezTo>
                      <a:pt x="14" y="10"/>
                      <a:pt x="12" y="12"/>
                      <a:pt x="11" y="12"/>
                    </a:cubicBezTo>
                    <a:cubicBezTo>
                      <a:pt x="11" y="12"/>
                      <a:pt x="8" y="11"/>
                      <a:pt x="7" y="11"/>
                    </a:cubicBezTo>
                    <a:cubicBezTo>
                      <a:pt x="5" y="11"/>
                      <a:pt x="2" y="13"/>
                      <a:pt x="2" y="9"/>
                    </a:cubicBezTo>
                    <a:cubicBezTo>
                      <a:pt x="2" y="6"/>
                      <a:pt x="0" y="3"/>
                      <a:pt x="2" y="3"/>
                    </a:cubicBezTo>
                    <a:cubicBezTo>
                      <a:pt x="4" y="2"/>
                      <a:pt x="8" y="4"/>
                      <a:pt x="9" y="3"/>
                    </a:cubicBezTo>
                    <a:cubicBezTo>
                      <a:pt x="10" y="2"/>
                      <a:pt x="13" y="0"/>
                      <a:pt x="14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49"/>
              <p:cNvSpPr>
                <a:spLocks/>
              </p:cNvSpPr>
              <p:nvPr/>
            </p:nvSpPr>
            <p:spPr bwMode="auto">
              <a:xfrm>
                <a:off x="3140" y="3305"/>
                <a:ext cx="21" cy="25"/>
              </a:xfrm>
              <a:custGeom>
                <a:avLst/>
                <a:gdLst>
                  <a:gd name="T0" fmla="*/ 8 w 11"/>
                  <a:gd name="T1" fmla="*/ 5 h 13"/>
                  <a:gd name="T2" fmla="*/ 11 w 11"/>
                  <a:gd name="T3" fmla="*/ 12 h 13"/>
                  <a:gd name="T4" fmla="*/ 5 w 11"/>
                  <a:gd name="T5" fmla="*/ 10 h 13"/>
                  <a:gd name="T6" fmla="*/ 1 w 11"/>
                  <a:gd name="T7" fmla="*/ 3 h 13"/>
                  <a:gd name="T8" fmla="*/ 3 w 11"/>
                  <a:gd name="T9" fmla="*/ 0 h 13"/>
                  <a:gd name="T10" fmla="*/ 7 w 11"/>
                  <a:gd name="T11" fmla="*/ 0 h 13"/>
                  <a:gd name="T12" fmla="*/ 8 w 11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8" y="5"/>
                    </a:moveTo>
                    <a:cubicBezTo>
                      <a:pt x="8" y="6"/>
                      <a:pt x="11" y="11"/>
                      <a:pt x="11" y="12"/>
                    </a:cubicBezTo>
                    <a:cubicBezTo>
                      <a:pt x="10" y="13"/>
                      <a:pt x="6" y="11"/>
                      <a:pt x="5" y="10"/>
                    </a:cubicBezTo>
                    <a:cubicBezTo>
                      <a:pt x="4" y="10"/>
                      <a:pt x="1" y="5"/>
                      <a:pt x="1" y="3"/>
                    </a:cubicBezTo>
                    <a:cubicBezTo>
                      <a:pt x="0" y="1"/>
                      <a:pt x="1" y="1"/>
                      <a:pt x="3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1"/>
                      <a:pt x="8" y="3"/>
                      <a:pt x="8" y="5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50"/>
              <p:cNvSpPr>
                <a:spLocks/>
              </p:cNvSpPr>
              <p:nvPr/>
            </p:nvSpPr>
            <p:spPr bwMode="auto">
              <a:xfrm>
                <a:off x="3116" y="3382"/>
                <a:ext cx="26" cy="19"/>
              </a:xfrm>
              <a:custGeom>
                <a:avLst/>
                <a:gdLst>
                  <a:gd name="T0" fmla="*/ 8 w 14"/>
                  <a:gd name="T1" fmla="*/ 2 h 10"/>
                  <a:gd name="T2" fmla="*/ 11 w 14"/>
                  <a:gd name="T3" fmla="*/ 2 h 10"/>
                  <a:gd name="T4" fmla="*/ 9 w 14"/>
                  <a:gd name="T5" fmla="*/ 8 h 10"/>
                  <a:gd name="T6" fmla="*/ 2 w 14"/>
                  <a:gd name="T7" fmla="*/ 9 h 10"/>
                  <a:gd name="T8" fmla="*/ 2 w 14"/>
                  <a:gd name="T9" fmla="*/ 4 h 10"/>
                  <a:gd name="T10" fmla="*/ 8 w 14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8" y="2"/>
                    </a:moveTo>
                    <a:cubicBezTo>
                      <a:pt x="8" y="2"/>
                      <a:pt x="9" y="0"/>
                      <a:pt x="11" y="2"/>
                    </a:cubicBezTo>
                    <a:cubicBezTo>
                      <a:pt x="14" y="5"/>
                      <a:pt x="11" y="7"/>
                      <a:pt x="9" y="8"/>
                    </a:cubicBezTo>
                    <a:cubicBezTo>
                      <a:pt x="7" y="9"/>
                      <a:pt x="4" y="10"/>
                      <a:pt x="2" y="9"/>
                    </a:cubicBezTo>
                    <a:cubicBezTo>
                      <a:pt x="0" y="8"/>
                      <a:pt x="2" y="4"/>
                      <a:pt x="2" y="4"/>
                    </a:cubicBezTo>
                    <a:cubicBezTo>
                      <a:pt x="2" y="4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451"/>
              <p:cNvSpPr>
                <a:spLocks/>
              </p:cNvSpPr>
              <p:nvPr/>
            </p:nvSpPr>
            <p:spPr bwMode="auto">
              <a:xfrm>
                <a:off x="3122" y="3354"/>
                <a:ext cx="13" cy="17"/>
              </a:xfrm>
              <a:custGeom>
                <a:avLst/>
                <a:gdLst>
                  <a:gd name="T0" fmla="*/ 3 w 7"/>
                  <a:gd name="T1" fmla="*/ 0 h 9"/>
                  <a:gd name="T2" fmla="*/ 7 w 7"/>
                  <a:gd name="T3" fmla="*/ 5 h 9"/>
                  <a:gd name="T4" fmla="*/ 2 w 7"/>
                  <a:gd name="T5" fmla="*/ 9 h 9"/>
                  <a:gd name="T6" fmla="*/ 0 w 7"/>
                  <a:gd name="T7" fmla="*/ 2 h 9"/>
                  <a:gd name="T8" fmla="*/ 3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4" y="0"/>
                      <a:pt x="7" y="3"/>
                      <a:pt x="7" y="5"/>
                    </a:cubicBezTo>
                    <a:cubicBezTo>
                      <a:pt x="7" y="7"/>
                      <a:pt x="4" y="9"/>
                      <a:pt x="2" y="9"/>
                    </a:cubicBezTo>
                    <a:cubicBezTo>
                      <a:pt x="0" y="9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52"/>
              <p:cNvSpPr>
                <a:spLocks/>
              </p:cNvSpPr>
              <p:nvPr/>
            </p:nvSpPr>
            <p:spPr bwMode="auto">
              <a:xfrm>
                <a:off x="2898" y="3283"/>
                <a:ext cx="30" cy="30"/>
              </a:xfrm>
              <a:custGeom>
                <a:avLst/>
                <a:gdLst>
                  <a:gd name="T0" fmla="*/ 9 w 16"/>
                  <a:gd name="T1" fmla="*/ 1 h 16"/>
                  <a:gd name="T2" fmla="*/ 15 w 16"/>
                  <a:gd name="T3" fmla="*/ 15 h 16"/>
                  <a:gd name="T4" fmla="*/ 5 w 16"/>
                  <a:gd name="T5" fmla="*/ 15 h 16"/>
                  <a:gd name="T6" fmla="*/ 0 w 16"/>
                  <a:gd name="T7" fmla="*/ 7 h 16"/>
                  <a:gd name="T8" fmla="*/ 9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"/>
                    </a:moveTo>
                    <a:cubicBezTo>
                      <a:pt x="11" y="2"/>
                      <a:pt x="16" y="14"/>
                      <a:pt x="15" y="15"/>
                    </a:cubicBezTo>
                    <a:cubicBezTo>
                      <a:pt x="14" y="16"/>
                      <a:pt x="8" y="16"/>
                      <a:pt x="5" y="15"/>
                    </a:cubicBezTo>
                    <a:cubicBezTo>
                      <a:pt x="1" y="14"/>
                      <a:pt x="0" y="10"/>
                      <a:pt x="0" y="7"/>
                    </a:cubicBezTo>
                    <a:cubicBezTo>
                      <a:pt x="0" y="3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453"/>
              <p:cNvSpPr>
                <a:spLocks/>
              </p:cNvSpPr>
              <p:nvPr/>
            </p:nvSpPr>
            <p:spPr bwMode="auto">
              <a:xfrm>
                <a:off x="3276" y="3432"/>
                <a:ext cx="19" cy="41"/>
              </a:xfrm>
              <a:custGeom>
                <a:avLst/>
                <a:gdLst>
                  <a:gd name="T0" fmla="*/ 3 w 10"/>
                  <a:gd name="T1" fmla="*/ 21 h 22"/>
                  <a:gd name="T2" fmla="*/ 2 w 10"/>
                  <a:gd name="T3" fmla="*/ 17 h 22"/>
                  <a:gd name="T4" fmla="*/ 0 w 10"/>
                  <a:gd name="T5" fmla="*/ 13 h 22"/>
                  <a:gd name="T6" fmla="*/ 5 w 10"/>
                  <a:gd name="T7" fmla="*/ 1 h 22"/>
                  <a:gd name="T8" fmla="*/ 7 w 10"/>
                  <a:gd name="T9" fmla="*/ 3 h 22"/>
                  <a:gd name="T10" fmla="*/ 7 w 10"/>
                  <a:gd name="T11" fmla="*/ 13 h 22"/>
                  <a:gd name="T12" fmla="*/ 8 w 10"/>
                  <a:gd name="T13" fmla="*/ 19 h 22"/>
                  <a:gd name="T14" fmla="*/ 3 w 10"/>
                  <a:gd name="T1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2">
                    <a:moveTo>
                      <a:pt x="3" y="21"/>
                    </a:moveTo>
                    <a:cubicBezTo>
                      <a:pt x="2" y="21"/>
                      <a:pt x="3" y="18"/>
                      <a:pt x="2" y="17"/>
                    </a:cubicBezTo>
                    <a:cubicBezTo>
                      <a:pt x="2" y="15"/>
                      <a:pt x="0" y="15"/>
                      <a:pt x="0" y="13"/>
                    </a:cubicBezTo>
                    <a:cubicBezTo>
                      <a:pt x="1" y="12"/>
                      <a:pt x="3" y="1"/>
                      <a:pt x="5" y="1"/>
                    </a:cubicBezTo>
                    <a:cubicBezTo>
                      <a:pt x="6" y="0"/>
                      <a:pt x="7" y="0"/>
                      <a:pt x="7" y="3"/>
                    </a:cubicBezTo>
                    <a:cubicBezTo>
                      <a:pt x="7" y="5"/>
                      <a:pt x="6" y="13"/>
                      <a:pt x="7" y="13"/>
                    </a:cubicBezTo>
                    <a:cubicBezTo>
                      <a:pt x="8" y="14"/>
                      <a:pt x="10" y="17"/>
                      <a:pt x="8" y="19"/>
                    </a:cubicBezTo>
                    <a:cubicBezTo>
                      <a:pt x="5" y="21"/>
                      <a:pt x="5" y="22"/>
                      <a:pt x="3" y="2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454"/>
              <p:cNvSpPr>
                <a:spLocks/>
              </p:cNvSpPr>
              <p:nvPr/>
            </p:nvSpPr>
            <p:spPr bwMode="auto">
              <a:xfrm>
                <a:off x="3226" y="3386"/>
                <a:ext cx="17" cy="17"/>
              </a:xfrm>
              <a:custGeom>
                <a:avLst/>
                <a:gdLst>
                  <a:gd name="T0" fmla="*/ 3 w 9"/>
                  <a:gd name="T1" fmla="*/ 2 h 9"/>
                  <a:gd name="T2" fmla="*/ 1 w 9"/>
                  <a:gd name="T3" fmla="*/ 6 h 9"/>
                  <a:gd name="T4" fmla="*/ 4 w 9"/>
                  <a:gd name="T5" fmla="*/ 9 h 9"/>
                  <a:gd name="T6" fmla="*/ 9 w 9"/>
                  <a:gd name="T7" fmla="*/ 6 h 9"/>
                  <a:gd name="T8" fmla="*/ 8 w 9"/>
                  <a:gd name="T9" fmla="*/ 2 h 9"/>
                  <a:gd name="T10" fmla="*/ 6 w 9"/>
                  <a:gd name="T11" fmla="*/ 1 h 9"/>
                  <a:gd name="T12" fmla="*/ 3 w 9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3" y="2"/>
                    </a:moveTo>
                    <a:cubicBezTo>
                      <a:pt x="2" y="3"/>
                      <a:pt x="0" y="5"/>
                      <a:pt x="1" y="6"/>
                    </a:cubicBezTo>
                    <a:cubicBezTo>
                      <a:pt x="1" y="7"/>
                      <a:pt x="2" y="9"/>
                      <a:pt x="4" y="9"/>
                    </a:cubicBezTo>
                    <a:cubicBezTo>
                      <a:pt x="6" y="9"/>
                      <a:pt x="8" y="7"/>
                      <a:pt x="9" y="6"/>
                    </a:cubicBezTo>
                    <a:cubicBezTo>
                      <a:pt x="9" y="5"/>
                      <a:pt x="8" y="2"/>
                      <a:pt x="8" y="2"/>
                    </a:cubicBezTo>
                    <a:cubicBezTo>
                      <a:pt x="8" y="2"/>
                      <a:pt x="7" y="0"/>
                      <a:pt x="6" y="1"/>
                    </a:cubicBezTo>
                    <a:cubicBezTo>
                      <a:pt x="5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99" y="991528"/>
            <a:ext cx="3921745" cy="25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Ejector technology for CO2 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" y="918088"/>
            <a:ext cx="8308975" cy="4679950"/>
          </a:xfrm>
        </p:spPr>
        <p:txBody>
          <a:bodyPr/>
          <a:lstStyle/>
          <a:p>
            <a:pPr marL="354012" lvl="3"/>
            <a:r>
              <a:rPr lang="en-US" b="1" dirty="0" smtClean="0"/>
              <a:t>Build awareness</a:t>
            </a:r>
          </a:p>
          <a:p>
            <a:pPr marL="354012" lvl="3"/>
            <a:r>
              <a:rPr lang="en-US" dirty="0" smtClean="0"/>
              <a:t>Target group: OEMs, consultants,                                          retailers (energy managers)</a:t>
            </a:r>
          </a:p>
          <a:p>
            <a:pPr marL="354012" lvl="3"/>
            <a:r>
              <a:rPr lang="da-DK" dirty="0" smtClean="0"/>
              <a:t>Purpose: Ensure</a:t>
            </a:r>
            <a:r>
              <a:rPr lang="en-US" dirty="0" smtClean="0"/>
              <a:t> </a:t>
            </a:r>
            <a:r>
              <a:rPr lang="en-US" dirty="0"/>
              <a:t>visibility </a:t>
            </a:r>
            <a:r>
              <a:rPr lang="en-US" dirty="0" smtClean="0"/>
              <a:t>and retain                                          attention</a:t>
            </a:r>
            <a:endParaRPr lang="da-DK" dirty="0" smtClean="0"/>
          </a:p>
          <a:p>
            <a:pPr marL="354012" lvl="3"/>
            <a:r>
              <a:rPr lang="da-DK" dirty="0" smtClean="0"/>
              <a:t>Tactics: </a:t>
            </a:r>
            <a:r>
              <a:rPr lang="en-US" dirty="0" smtClean="0"/>
              <a:t>Describe and demonstrate                                                       high </a:t>
            </a:r>
            <a:r>
              <a:rPr lang="en-US" dirty="0"/>
              <a:t>level benefits</a:t>
            </a:r>
            <a:r>
              <a:rPr lang="en-US" dirty="0" smtClean="0"/>
              <a:t>.</a:t>
            </a:r>
            <a:endParaRPr lang="da-DK" dirty="0" smtClean="0"/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da-DK" sz="1400" dirty="0" smtClean="0"/>
              <a:t>ATMOsphere Barcelona</a:t>
            </a:r>
          </a:p>
          <a:p>
            <a:pPr marL="657225" lvl="2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Press coverage through press release,                                                             article, case study  </a:t>
            </a:r>
            <a:endParaRPr lang="en-US" sz="1400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Deadline: ongoing</a:t>
            </a:r>
          </a:p>
          <a:p>
            <a:pPr lvl="1"/>
            <a:r>
              <a:rPr lang="en-US" dirty="0" smtClean="0"/>
              <a:t>Status: Done</a:t>
            </a:r>
          </a:p>
          <a:p>
            <a:pPr marL="0" indent="0">
              <a:buNone/>
            </a:pPr>
            <a:endParaRPr lang="en-US" dirty="0" smtClean="0"/>
          </a:p>
          <a:p>
            <a:pPr marL="188913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95" name="Group 366"/>
          <p:cNvGrpSpPr>
            <a:grpSpLocks/>
          </p:cNvGrpSpPr>
          <p:nvPr/>
        </p:nvGrpSpPr>
        <p:grpSpPr bwMode="auto">
          <a:xfrm rot="21183010">
            <a:off x="5560891" y="4225647"/>
            <a:ext cx="3453272" cy="1726307"/>
            <a:chOff x="1310" y="2319"/>
            <a:chExt cx="2394" cy="1197"/>
          </a:xfrm>
          <a:solidFill>
            <a:schemeClr val="accent5"/>
          </a:solidFill>
        </p:grpSpPr>
        <p:sp>
          <p:nvSpPr>
            <p:cNvPr id="96" name="Freeform 372"/>
            <p:cNvSpPr>
              <a:spLocks/>
            </p:cNvSpPr>
            <p:nvPr/>
          </p:nvSpPr>
          <p:spPr bwMode="auto">
            <a:xfrm>
              <a:off x="3571" y="3389"/>
              <a:ext cx="133" cy="96"/>
            </a:xfrm>
            <a:custGeom>
              <a:avLst/>
              <a:gdLst>
                <a:gd name="T0" fmla="*/ 68 w 71"/>
                <a:gd name="T1" fmla="*/ 1 h 51"/>
                <a:gd name="T2" fmla="*/ 67 w 71"/>
                <a:gd name="T3" fmla="*/ 10 h 51"/>
                <a:gd name="T4" fmla="*/ 54 w 71"/>
                <a:gd name="T5" fmla="*/ 23 h 51"/>
                <a:gd name="T6" fmla="*/ 58 w 71"/>
                <a:gd name="T7" fmla="*/ 31 h 51"/>
                <a:gd name="T8" fmla="*/ 48 w 71"/>
                <a:gd name="T9" fmla="*/ 36 h 51"/>
                <a:gd name="T10" fmla="*/ 28 w 71"/>
                <a:gd name="T11" fmla="*/ 51 h 51"/>
                <a:gd name="T12" fmla="*/ 6 w 71"/>
                <a:gd name="T13" fmla="*/ 47 h 51"/>
                <a:gd name="T14" fmla="*/ 2 w 71"/>
                <a:gd name="T15" fmla="*/ 37 h 51"/>
                <a:gd name="T16" fmla="*/ 10 w 71"/>
                <a:gd name="T17" fmla="*/ 36 h 51"/>
                <a:gd name="T18" fmla="*/ 20 w 71"/>
                <a:gd name="T19" fmla="*/ 31 h 51"/>
                <a:gd name="T20" fmla="*/ 20 w 71"/>
                <a:gd name="T21" fmla="*/ 20 h 51"/>
                <a:gd name="T22" fmla="*/ 30 w 71"/>
                <a:gd name="T23" fmla="*/ 22 h 51"/>
                <a:gd name="T24" fmla="*/ 42 w 71"/>
                <a:gd name="T25" fmla="*/ 19 h 51"/>
                <a:gd name="T26" fmla="*/ 68 w 7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1">
                  <a:moveTo>
                    <a:pt x="68" y="1"/>
                  </a:moveTo>
                  <a:cubicBezTo>
                    <a:pt x="70" y="3"/>
                    <a:pt x="71" y="6"/>
                    <a:pt x="67" y="10"/>
                  </a:cubicBezTo>
                  <a:cubicBezTo>
                    <a:pt x="63" y="13"/>
                    <a:pt x="52" y="20"/>
                    <a:pt x="54" y="23"/>
                  </a:cubicBezTo>
                  <a:cubicBezTo>
                    <a:pt x="54" y="25"/>
                    <a:pt x="59" y="29"/>
                    <a:pt x="58" y="31"/>
                  </a:cubicBezTo>
                  <a:cubicBezTo>
                    <a:pt x="57" y="33"/>
                    <a:pt x="50" y="32"/>
                    <a:pt x="48" y="36"/>
                  </a:cubicBezTo>
                  <a:cubicBezTo>
                    <a:pt x="46" y="39"/>
                    <a:pt x="30" y="51"/>
                    <a:pt x="28" y="51"/>
                  </a:cubicBezTo>
                  <a:cubicBezTo>
                    <a:pt x="25" y="51"/>
                    <a:pt x="10" y="50"/>
                    <a:pt x="6" y="47"/>
                  </a:cubicBezTo>
                  <a:cubicBezTo>
                    <a:pt x="3" y="43"/>
                    <a:pt x="0" y="39"/>
                    <a:pt x="2" y="37"/>
                  </a:cubicBezTo>
                  <a:cubicBezTo>
                    <a:pt x="3" y="34"/>
                    <a:pt x="7" y="38"/>
                    <a:pt x="10" y="36"/>
                  </a:cubicBezTo>
                  <a:cubicBezTo>
                    <a:pt x="13" y="35"/>
                    <a:pt x="20" y="33"/>
                    <a:pt x="20" y="31"/>
                  </a:cubicBezTo>
                  <a:cubicBezTo>
                    <a:pt x="21" y="28"/>
                    <a:pt x="18" y="20"/>
                    <a:pt x="20" y="20"/>
                  </a:cubicBezTo>
                  <a:cubicBezTo>
                    <a:pt x="22" y="20"/>
                    <a:pt x="30" y="22"/>
                    <a:pt x="30" y="22"/>
                  </a:cubicBezTo>
                  <a:cubicBezTo>
                    <a:pt x="30" y="22"/>
                    <a:pt x="38" y="20"/>
                    <a:pt x="42" y="19"/>
                  </a:cubicBezTo>
                  <a:cubicBezTo>
                    <a:pt x="49" y="15"/>
                    <a:pt x="66" y="0"/>
                    <a:pt x="68" y="1"/>
                  </a:cubicBez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pSp>
          <p:nvGrpSpPr>
            <p:cNvPr id="97" name="Group 417"/>
            <p:cNvGrpSpPr>
              <a:grpSpLocks/>
            </p:cNvGrpSpPr>
            <p:nvPr/>
          </p:nvGrpSpPr>
          <p:grpSpPr bwMode="auto">
            <a:xfrm>
              <a:off x="2233" y="2666"/>
              <a:ext cx="1111" cy="770"/>
              <a:chOff x="2233" y="2666"/>
              <a:chExt cx="1111" cy="770"/>
            </a:xfrm>
            <a:grpFill/>
          </p:grpSpPr>
          <p:sp>
            <p:nvSpPr>
              <p:cNvPr id="121" name="Freeform 418"/>
              <p:cNvSpPr>
                <a:spLocks/>
              </p:cNvSpPr>
              <p:nvPr/>
            </p:nvSpPr>
            <p:spPr bwMode="auto">
              <a:xfrm>
                <a:off x="3308" y="3395"/>
                <a:ext cx="36" cy="4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2 h 22"/>
                  <a:gd name="T4" fmla="*/ 4 w 19"/>
                  <a:gd name="T5" fmla="*/ 21 h 22"/>
                  <a:gd name="T6" fmla="*/ 2 w 19"/>
                  <a:gd name="T7" fmla="*/ 14 h 22"/>
                  <a:gd name="T8" fmla="*/ 5 w 19"/>
                  <a:gd name="T9" fmla="*/ 5 h 22"/>
                  <a:gd name="T10" fmla="*/ 17 w 19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7" y="9"/>
                      <a:pt x="15" y="12"/>
                    </a:cubicBezTo>
                    <a:cubicBezTo>
                      <a:pt x="13" y="15"/>
                      <a:pt x="8" y="22"/>
                      <a:pt x="4" y="21"/>
                    </a:cubicBezTo>
                    <a:cubicBezTo>
                      <a:pt x="0" y="20"/>
                      <a:pt x="4" y="16"/>
                      <a:pt x="2" y="14"/>
                    </a:cubicBezTo>
                    <a:cubicBezTo>
                      <a:pt x="0" y="11"/>
                      <a:pt x="1" y="9"/>
                      <a:pt x="5" y="5"/>
                    </a:cubicBezTo>
                    <a:cubicBezTo>
                      <a:pt x="5" y="5"/>
                      <a:pt x="14" y="0"/>
                      <a:pt x="17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419"/>
              <p:cNvSpPr>
                <a:spLocks/>
              </p:cNvSpPr>
              <p:nvPr/>
            </p:nvSpPr>
            <p:spPr bwMode="auto">
              <a:xfrm>
                <a:off x="2463" y="3279"/>
                <a:ext cx="173" cy="118"/>
              </a:xfrm>
              <a:custGeom>
                <a:avLst/>
                <a:gdLst>
                  <a:gd name="T0" fmla="*/ 90 w 93"/>
                  <a:gd name="T1" fmla="*/ 5 h 63"/>
                  <a:gd name="T2" fmla="*/ 83 w 93"/>
                  <a:gd name="T3" fmla="*/ 19 h 63"/>
                  <a:gd name="T4" fmla="*/ 78 w 93"/>
                  <a:gd name="T5" fmla="*/ 31 h 63"/>
                  <a:gd name="T6" fmla="*/ 78 w 93"/>
                  <a:gd name="T7" fmla="*/ 38 h 63"/>
                  <a:gd name="T8" fmla="*/ 83 w 93"/>
                  <a:gd name="T9" fmla="*/ 41 h 63"/>
                  <a:gd name="T10" fmla="*/ 84 w 93"/>
                  <a:gd name="T11" fmla="*/ 49 h 63"/>
                  <a:gd name="T12" fmla="*/ 79 w 93"/>
                  <a:gd name="T13" fmla="*/ 53 h 63"/>
                  <a:gd name="T14" fmla="*/ 78 w 93"/>
                  <a:gd name="T15" fmla="*/ 62 h 63"/>
                  <a:gd name="T16" fmla="*/ 73 w 93"/>
                  <a:gd name="T17" fmla="*/ 63 h 63"/>
                  <a:gd name="T18" fmla="*/ 67 w 93"/>
                  <a:gd name="T19" fmla="*/ 59 h 63"/>
                  <a:gd name="T20" fmla="*/ 58 w 93"/>
                  <a:gd name="T21" fmla="*/ 55 h 63"/>
                  <a:gd name="T22" fmla="*/ 52 w 93"/>
                  <a:gd name="T23" fmla="*/ 45 h 63"/>
                  <a:gd name="T24" fmla="*/ 41 w 93"/>
                  <a:gd name="T25" fmla="*/ 44 h 63"/>
                  <a:gd name="T26" fmla="*/ 14 w 93"/>
                  <a:gd name="T27" fmla="*/ 25 h 63"/>
                  <a:gd name="T28" fmla="*/ 5 w 93"/>
                  <a:gd name="T29" fmla="*/ 24 h 63"/>
                  <a:gd name="T30" fmla="*/ 1 w 93"/>
                  <a:gd name="T31" fmla="*/ 13 h 63"/>
                  <a:gd name="T32" fmla="*/ 4 w 93"/>
                  <a:gd name="T33" fmla="*/ 5 h 63"/>
                  <a:gd name="T34" fmla="*/ 11 w 93"/>
                  <a:gd name="T35" fmla="*/ 0 h 63"/>
                  <a:gd name="T36" fmla="*/ 16 w 93"/>
                  <a:gd name="T37" fmla="*/ 8 h 63"/>
                  <a:gd name="T38" fmla="*/ 21 w 93"/>
                  <a:gd name="T39" fmla="*/ 6 h 63"/>
                  <a:gd name="T40" fmla="*/ 21 w 93"/>
                  <a:gd name="T41" fmla="*/ 0 h 63"/>
                  <a:gd name="T42" fmla="*/ 29 w 93"/>
                  <a:gd name="T43" fmla="*/ 1 h 63"/>
                  <a:gd name="T44" fmla="*/ 39 w 93"/>
                  <a:gd name="T45" fmla="*/ 10 h 63"/>
                  <a:gd name="T46" fmla="*/ 58 w 93"/>
                  <a:gd name="T47" fmla="*/ 10 h 63"/>
                  <a:gd name="T48" fmla="*/ 69 w 93"/>
                  <a:gd name="T49" fmla="*/ 5 h 63"/>
                  <a:gd name="T50" fmla="*/ 75 w 93"/>
                  <a:gd name="T51" fmla="*/ 4 h 63"/>
                  <a:gd name="T52" fmla="*/ 80 w 93"/>
                  <a:gd name="T53" fmla="*/ 7 h 63"/>
                  <a:gd name="T54" fmla="*/ 85 w 93"/>
                  <a:gd name="T55" fmla="*/ 4 h 63"/>
                  <a:gd name="T56" fmla="*/ 90 w 93"/>
                  <a:gd name="T5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3" h="63">
                    <a:moveTo>
                      <a:pt x="90" y="5"/>
                    </a:moveTo>
                    <a:cubicBezTo>
                      <a:pt x="93" y="7"/>
                      <a:pt x="84" y="17"/>
                      <a:pt x="83" y="19"/>
                    </a:cubicBezTo>
                    <a:cubicBezTo>
                      <a:pt x="80" y="23"/>
                      <a:pt x="79" y="29"/>
                      <a:pt x="78" y="31"/>
                    </a:cubicBezTo>
                    <a:cubicBezTo>
                      <a:pt x="78" y="33"/>
                      <a:pt x="77" y="37"/>
                      <a:pt x="78" y="38"/>
                    </a:cubicBezTo>
                    <a:cubicBezTo>
                      <a:pt x="80" y="38"/>
                      <a:pt x="82" y="39"/>
                      <a:pt x="83" y="41"/>
                    </a:cubicBezTo>
                    <a:cubicBezTo>
                      <a:pt x="83" y="42"/>
                      <a:pt x="83" y="47"/>
                      <a:pt x="84" y="49"/>
                    </a:cubicBezTo>
                    <a:cubicBezTo>
                      <a:pt x="84" y="50"/>
                      <a:pt x="80" y="50"/>
                      <a:pt x="79" y="53"/>
                    </a:cubicBezTo>
                    <a:cubicBezTo>
                      <a:pt x="77" y="56"/>
                      <a:pt x="79" y="61"/>
                      <a:pt x="78" y="62"/>
                    </a:cubicBezTo>
                    <a:cubicBezTo>
                      <a:pt x="77" y="63"/>
                      <a:pt x="74" y="63"/>
                      <a:pt x="73" y="63"/>
                    </a:cubicBezTo>
                    <a:cubicBezTo>
                      <a:pt x="72" y="62"/>
                      <a:pt x="71" y="61"/>
                      <a:pt x="67" y="59"/>
                    </a:cubicBezTo>
                    <a:cubicBezTo>
                      <a:pt x="64" y="58"/>
                      <a:pt x="60" y="57"/>
                      <a:pt x="58" y="55"/>
                    </a:cubicBezTo>
                    <a:cubicBezTo>
                      <a:pt x="56" y="54"/>
                      <a:pt x="57" y="48"/>
                      <a:pt x="52" y="45"/>
                    </a:cubicBezTo>
                    <a:cubicBezTo>
                      <a:pt x="47" y="43"/>
                      <a:pt x="44" y="45"/>
                      <a:pt x="41" y="44"/>
                    </a:cubicBezTo>
                    <a:cubicBezTo>
                      <a:pt x="39" y="43"/>
                      <a:pt x="19" y="25"/>
                      <a:pt x="14" y="25"/>
                    </a:cubicBezTo>
                    <a:cubicBezTo>
                      <a:pt x="8" y="24"/>
                      <a:pt x="7" y="26"/>
                      <a:pt x="5" y="24"/>
                    </a:cubicBezTo>
                    <a:cubicBezTo>
                      <a:pt x="3" y="22"/>
                      <a:pt x="1" y="16"/>
                      <a:pt x="1" y="13"/>
                    </a:cubicBezTo>
                    <a:cubicBezTo>
                      <a:pt x="0" y="11"/>
                      <a:pt x="2" y="6"/>
                      <a:pt x="4" y="5"/>
                    </a:cubicBezTo>
                    <a:cubicBezTo>
                      <a:pt x="6" y="4"/>
                      <a:pt x="9" y="0"/>
                      <a:pt x="11" y="0"/>
                    </a:cubicBezTo>
                    <a:cubicBezTo>
                      <a:pt x="13" y="0"/>
                      <a:pt x="14" y="8"/>
                      <a:pt x="16" y="8"/>
                    </a:cubicBezTo>
                    <a:cubicBezTo>
                      <a:pt x="18" y="8"/>
                      <a:pt x="21" y="6"/>
                      <a:pt x="21" y="6"/>
                    </a:cubicBezTo>
                    <a:cubicBezTo>
                      <a:pt x="21" y="6"/>
                      <a:pt x="20" y="1"/>
                      <a:pt x="21" y="0"/>
                    </a:cubicBezTo>
                    <a:cubicBezTo>
                      <a:pt x="23" y="0"/>
                      <a:pt x="27" y="0"/>
                      <a:pt x="29" y="1"/>
                    </a:cubicBezTo>
                    <a:cubicBezTo>
                      <a:pt x="32" y="2"/>
                      <a:pt x="36" y="10"/>
                      <a:pt x="39" y="10"/>
                    </a:cubicBezTo>
                    <a:cubicBezTo>
                      <a:pt x="42" y="10"/>
                      <a:pt x="53" y="10"/>
                      <a:pt x="58" y="10"/>
                    </a:cubicBezTo>
                    <a:cubicBezTo>
                      <a:pt x="63" y="10"/>
                      <a:pt x="67" y="5"/>
                      <a:pt x="69" y="5"/>
                    </a:cubicBezTo>
                    <a:cubicBezTo>
                      <a:pt x="70" y="5"/>
                      <a:pt x="73" y="4"/>
                      <a:pt x="75" y="4"/>
                    </a:cubicBezTo>
                    <a:cubicBezTo>
                      <a:pt x="76" y="4"/>
                      <a:pt x="78" y="8"/>
                      <a:pt x="80" y="7"/>
                    </a:cubicBezTo>
                    <a:cubicBezTo>
                      <a:pt x="82" y="7"/>
                      <a:pt x="83" y="5"/>
                      <a:pt x="85" y="4"/>
                    </a:cubicBezTo>
                    <a:cubicBezTo>
                      <a:pt x="87" y="4"/>
                      <a:pt x="88" y="4"/>
                      <a:pt x="90" y="5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420"/>
              <p:cNvSpPr>
                <a:spLocks/>
              </p:cNvSpPr>
              <p:nvPr/>
            </p:nvSpPr>
            <p:spPr bwMode="auto">
              <a:xfrm>
                <a:off x="2233" y="2666"/>
                <a:ext cx="568" cy="647"/>
              </a:xfrm>
              <a:custGeom>
                <a:avLst/>
                <a:gdLst>
                  <a:gd name="T0" fmla="*/ 106 w 304"/>
                  <a:gd name="T1" fmla="*/ 3 h 347"/>
                  <a:gd name="T2" fmla="*/ 129 w 304"/>
                  <a:gd name="T3" fmla="*/ 0 h 347"/>
                  <a:gd name="T4" fmla="*/ 153 w 304"/>
                  <a:gd name="T5" fmla="*/ 13 h 347"/>
                  <a:gd name="T6" fmla="*/ 182 w 304"/>
                  <a:gd name="T7" fmla="*/ 26 h 347"/>
                  <a:gd name="T8" fmla="*/ 180 w 304"/>
                  <a:gd name="T9" fmla="*/ 43 h 347"/>
                  <a:gd name="T10" fmla="*/ 168 w 304"/>
                  <a:gd name="T11" fmla="*/ 55 h 347"/>
                  <a:gd name="T12" fmla="*/ 146 w 304"/>
                  <a:gd name="T13" fmla="*/ 71 h 347"/>
                  <a:gd name="T14" fmla="*/ 146 w 304"/>
                  <a:gd name="T15" fmla="*/ 85 h 347"/>
                  <a:gd name="T16" fmla="*/ 145 w 304"/>
                  <a:gd name="T17" fmla="*/ 108 h 347"/>
                  <a:gd name="T18" fmla="*/ 173 w 304"/>
                  <a:gd name="T19" fmla="*/ 132 h 347"/>
                  <a:gd name="T20" fmla="*/ 205 w 304"/>
                  <a:gd name="T21" fmla="*/ 191 h 347"/>
                  <a:gd name="T22" fmla="*/ 239 w 304"/>
                  <a:gd name="T23" fmla="*/ 198 h 347"/>
                  <a:gd name="T24" fmla="*/ 232 w 304"/>
                  <a:gd name="T25" fmla="*/ 211 h 347"/>
                  <a:gd name="T26" fmla="*/ 277 w 304"/>
                  <a:gd name="T27" fmla="*/ 240 h 347"/>
                  <a:gd name="T28" fmla="*/ 293 w 304"/>
                  <a:gd name="T29" fmla="*/ 253 h 347"/>
                  <a:gd name="T30" fmla="*/ 301 w 304"/>
                  <a:gd name="T31" fmla="*/ 279 h 347"/>
                  <a:gd name="T32" fmla="*/ 289 w 304"/>
                  <a:gd name="T33" fmla="*/ 271 h 347"/>
                  <a:gd name="T34" fmla="*/ 276 w 304"/>
                  <a:gd name="T35" fmla="*/ 260 h 347"/>
                  <a:gd name="T36" fmla="*/ 253 w 304"/>
                  <a:gd name="T37" fmla="*/ 263 h 347"/>
                  <a:gd name="T38" fmla="*/ 246 w 304"/>
                  <a:gd name="T39" fmla="*/ 279 h 347"/>
                  <a:gd name="T40" fmla="*/ 264 w 304"/>
                  <a:gd name="T41" fmla="*/ 292 h 347"/>
                  <a:gd name="T42" fmla="*/ 266 w 304"/>
                  <a:gd name="T43" fmla="*/ 307 h 347"/>
                  <a:gd name="T44" fmla="*/ 252 w 304"/>
                  <a:gd name="T45" fmla="*/ 312 h 347"/>
                  <a:gd name="T46" fmla="*/ 246 w 304"/>
                  <a:gd name="T47" fmla="*/ 330 h 347"/>
                  <a:gd name="T48" fmla="*/ 234 w 304"/>
                  <a:gd name="T49" fmla="*/ 339 h 347"/>
                  <a:gd name="T50" fmla="*/ 219 w 304"/>
                  <a:gd name="T51" fmla="*/ 345 h 347"/>
                  <a:gd name="T52" fmla="*/ 224 w 304"/>
                  <a:gd name="T53" fmla="*/ 332 h 347"/>
                  <a:gd name="T54" fmla="*/ 224 w 304"/>
                  <a:gd name="T55" fmla="*/ 319 h 347"/>
                  <a:gd name="T56" fmla="*/ 235 w 304"/>
                  <a:gd name="T57" fmla="*/ 315 h 347"/>
                  <a:gd name="T58" fmla="*/ 233 w 304"/>
                  <a:gd name="T59" fmla="*/ 303 h 347"/>
                  <a:gd name="T60" fmla="*/ 225 w 304"/>
                  <a:gd name="T61" fmla="*/ 274 h 347"/>
                  <a:gd name="T62" fmla="*/ 215 w 304"/>
                  <a:gd name="T63" fmla="*/ 269 h 347"/>
                  <a:gd name="T64" fmla="*/ 202 w 304"/>
                  <a:gd name="T65" fmla="*/ 258 h 347"/>
                  <a:gd name="T66" fmla="*/ 198 w 304"/>
                  <a:gd name="T67" fmla="*/ 242 h 347"/>
                  <a:gd name="T68" fmla="*/ 188 w 304"/>
                  <a:gd name="T69" fmla="*/ 238 h 347"/>
                  <a:gd name="T70" fmla="*/ 175 w 304"/>
                  <a:gd name="T71" fmla="*/ 226 h 347"/>
                  <a:gd name="T72" fmla="*/ 153 w 304"/>
                  <a:gd name="T73" fmla="*/ 218 h 347"/>
                  <a:gd name="T74" fmla="*/ 132 w 304"/>
                  <a:gd name="T75" fmla="*/ 197 h 347"/>
                  <a:gd name="T76" fmla="*/ 97 w 304"/>
                  <a:gd name="T77" fmla="*/ 153 h 347"/>
                  <a:gd name="T78" fmla="*/ 89 w 304"/>
                  <a:gd name="T79" fmla="*/ 132 h 347"/>
                  <a:gd name="T80" fmla="*/ 73 w 304"/>
                  <a:gd name="T81" fmla="*/ 103 h 347"/>
                  <a:gd name="T82" fmla="*/ 47 w 304"/>
                  <a:gd name="T83" fmla="*/ 87 h 347"/>
                  <a:gd name="T84" fmla="*/ 31 w 304"/>
                  <a:gd name="T85" fmla="*/ 102 h 347"/>
                  <a:gd name="T86" fmla="*/ 11 w 304"/>
                  <a:gd name="T87" fmla="*/ 106 h 347"/>
                  <a:gd name="T88" fmla="*/ 21 w 304"/>
                  <a:gd name="T89" fmla="*/ 91 h 347"/>
                  <a:gd name="T90" fmla="*/ 2 w 304"/>
                  <a:gd name="T91" fmla="*/ 55 h 347"/>
                  <a:gd name="T92" fmla="*/ 7 w 304"/>
                  <a:gd name="T93" fmla="*/ 29 h 347"/>
                  <a:gd name="T94" fmla="*/ 25 w 304"/>
                  <a:gd name="T95" fmla="*/ 25 h 347"/>
                  <a:gd name="T96" fmla="*/ 48 w 304"/>
                  <a:gd name="T97" fmla="*/ 9 h 347"/>
                  <a:gd name="T98" fmla="*/ 57 w 304"/>
                  <a:gd name="T99" fmla="*/ 22 h 347"/>
                  <a:gd name="T100" fmla="*/ 68 w 304"/>
                  <a:gd name="T101" fmla="*/ 33 h 347"/>
                  <a:gd name="T102" fmla="*/ 87 w 304"/>
                  <a:gd name="T103" fmla="*/ 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4" h="347">
                    <a:moveTo>
                      <a:pt x="97" y="16"/>
                    </a:moveTo>
                    <a:cubicBezTo>
                      <a:pt x="101" y="14"/>
                      <a:pt x="105" y="8"/>
                      <a:pt x="106" y="3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20" y="8"/>
                      <a:pt x="129" y="0"/>
                      <a:pt x="129" y="0"/>
                    </a:cubicBezTo>
                    <a:cubicBezTo>
                      <a:pt x="129" y="0"/>
                      <a:pt x="144" y="0"/>
                      <a:pt x="147" y="1"/>
                    </a:cubicBezTo>
                    <a:cubicBezTo>
                      <a:pt x="151" y="1"/>
                      <a:pt x="148" y="11"/>
                      <a:pt x="153" y="13"/>
                    </a:cubicBezTo>
                    <a:cubicBezTo>
                      <a:pt x="158" y="14"/>
                      <a:pt x="174" y="21"/>
                      <a:pt x="174" y="21"/>
                    </a:cubicBezTo>
                    <a:cubicBezTo>
                      <a:pt x="182" y="26"/>
                      <a:pt x="182" y="26"/>
                      <a:pt x="182" y="26"/>
                    </a:cubicBezTo>
                    <a:cubicBezTo>
                      <a:pt x="179" y="27"/>
                      <a:pt x="179" y="29"/>
                      <a:pt x="180" y="32"/>
                    </a:cubicBezTo>
                    <a:cubicBezTo>
                      <a:pt x="181" y="36"/>
                      <a:pt x="180" y="43"/>
                      <a:pt x="180" y="43"/>
                    </a:cubicBezTo>
                    <a:cubicBezTo>
                      <a:pt x="179" y="53"/>
                      <a:pt x="179" y="53"/>
                      <a:pt x="179" y="53"/>
                    </a:cubicBezTo>
                    <a:cubicBezTo>
                      <a:pt x="176" y="53"/>
                      <a:pt x="171" y="54"/>
                      <a:pt x="168" y="55"/>
                    </a:cubicBezTo>
                    <a:cubicBezTo>
                      <a:pt x="165" y="56"/>
                      <a:pt x="151" y="60"/>
                      <a:pt x="148" y="62"/>
                    </a:cubicBezTo>
                    <a:cubicBezTo>
                      <a:pt x="146" y="64"/>
                      <a:pt x="145" y="70"/>
                      <a:pt x="146" y="71"/>
                    </a:cubicBezTo>
                    <a:cubicBezTo>
                      <a:pt x="146" y="73"/>
                      <a:pt x="151" y="77"/>
                      <a:pt x="151" y="79"/>
                    </a:cubicBezTo>
                    <a:cubicBezTo>
                      <a:pt x="150" y="81"/>
                      <a:pt x="148" y="85"/>
                      <a:pt x="146" y="85"/>
                    </a:cubicBezTo>
                    <a:cubicBezTo>
                      <a:pt x="145" y="85"/>
                      <a:pt x="142" y="84"/>
                      <a:pt x="142" y="88"/>
                    </a:cubicBezTo>
                    <a:cubicBezTo>
                      <a:pt x="141" y="91"/>
                      <a:pt x="143" y="106"/>
                      <a:pt x="145" y="108"/>
                    </a:cubicBezTo>
                    <a:cubicBezTo>
                      <a:pt x="147" y="110"/>
                      <a:pt x="157" y="119"/>
                      <a:pt x="161" y="122"/>
                    </a:cubicBezTo>
                    <a:cubicBezTo>
                      <a:pt x="164" y="125"/>
                      <a:pt x="172" y="130"/>
                      <a:pt x="173" y="132"/>
                    </a:cubicBezTo>
                    <a:cubicBezTo>
                      <a:pt x="175" y="135"/>
                      <a:pt x="180" y="158"/>
                      <a:pt x="181" y="163"/>
                    </a:cubicBezTo>
                    <a:cubicBezTo>
                      <a:pt x="183" y="168"/>
                      <a:pt x="201" y="189"/>
                      <a:pt x="205" y="191"/>
                    </a:cubicBezTo>
                    <a:cubicBezTo>
                      <a:pt x="208" y="194"/>
                      <a:pt x="215" y="197"/>
                      <a:pt x="221" y="197"/>
                    </a:cubicBezTo>
                    <a:cubicBezTo>
                      <a:pt x="228" y="197"/>
                      <a:pt x="237" y="197"/>
                      <a:pt x="239" y="198"/>
                    </a:cubicBezTo>
                    <a:cubicBezTo>
                      <a:pt x="241" y="199"/>
                      <a:pt x="243" y="203"/>
                      <a:pt x="241" y="205"/>
                    </a:cubicBezTo>
                    <a:cubicBezTo>
                      <a:pt x="240" y="206"/>
                      <a:pt x="232" y="207"/>
                      <a:pt x="232" y="211"/>
                    </a:cubicBezTo>
                    <a:cubicBezTo>
                      <a:pt x="232" y="214"/>
                      <a:pt x="253" y="227"/>
                      <a:pt x="260" y="229"/>
                    </a:cubicBezTo>
                    <a:cubicBezTo>
                      <a:pt x="267" y="231"/>
                      <a:pt x="273" y="238"/>
                      <a:pt x="277" y="240"/>
                    </a:cubicBezTo>
                    <a:cubicBezTo>
                      <a:pt x="280" y="242"/>
                      <a:pt x="285" y="245"/>
                      <a:pt x="289" y="246"/>
                    </a:cubicBezTo>
                    <a:cubicBezTo>
                      <a:pt x="292" y="248"/>
                      <a:pt x="290" y="251"/>
                      <a:pt x="293" y="253"/>
                    </a:cubicBezTo>
                    <a:cubicBezTo>
                      <a:pt x="297" y="256"/>
                      <a:pt x="304" y="263"/>
                      <a:pt x="304" y="267"/>
                    </a:cubicBezTo>
                    <a:cubicBezTo>
                      <a:pt x="304" y="270"/>
                      <a:pt x="301" y="277"/>
                      <a:pt x="301" y="279"/>
                    </a:cubicBezTo>
                    <a:cubicBezTo>
                      <a:pt x="301" y="281"/>
                      <a:pt x="297" y="281"/>
                      <a:pt x="295" y="279"/>
                    </a:cubicBezTo>
                    <a:cubicBezTo>
                      <a:pt x="293" y="277"/>
                      <a:pt x="289" y="275"/>
                      <a:pt x="289" y="271"/>
                    </a:cubicBezTo>
                    <a:cubicBezTo>
                      <a:pt x="289" y="267"/>
                      <a:pt x="287" y="264"/>
                      <a:pt x="286" y="262"/>
                    </a:cubicBezTo>
                    <a:cubicBezTo>
                      <a:pt x="285" y="261"/>
                      <a:pt x="280" y="262"/>
                      <a:pt x="276" y="260"/>
                    </a:cubicBezTo>
                    <a:cubicBezTo>
                      <a:pt x="272" y="258"/>
                      <a:pt x="268" y="252"/>
                      <a:pt x="265" y="252"/>
                    </a:cubicBezTo>
                    <a:cubicBezTo>
                      <a:pt x="262" y="251"/>
                      <a:pt x="255" y="259"/>
                      <a:pt x="253" y="263"/>
                    </a:cubicBezTo>
                    <a:cubicBezTo>
                      <a:pt x="252" y="267"/>
                      <a:pt x="251" y="270"/>
                      <a:pt x="249" y="272"/>
                    </a:cubicBezTo>
                    <a:cubicBezTo>
                      <a:pt x="249" y="274"/>
                      <a:pt x="246" y="275"/>
                      <a:pt x="246" y="279"/>
                    </a:cubicBezTo>
                    <a:cubicBezTo>
                      <a:pt x="246" y="282"/>
                      <a:pt x="250" y="284"/>
                      <a:pt x="254" y="284"/>
                    </a:cubicBezTo>
                    <a:cubicBezTo>
                      <a:pt x="257" y="284"/>
                      <a:pt x="262" y="290"/>
                      <a:pt x="264" y="292"/>
                    </a:cubicBezTo>
                    <a:cubicBezTo>
                      <a:pt x="266" y="295"/>
                      <a:pt x="263" y="298"/>
                      <a:pt x="263" y="301"/>
                    </a:cubicBezTo>
                    <a:cubicBezTo>
                      <a:pt x="264" y="304"/>
                      <a:pt x="265" y="305"/>
                      <a:pt x="266" y="307"/>
                    </a:cubicBezTo>
                    <a:cubicBezTo>
                      <a:pt x="267" y="308"/>
                      <a:pt x="264" y="313"/>
                      <a:pt x="262" y="312"/>
                    </a:cubicBezTo>
                    <a:cubicBezTo>
                      <a:pt x="261" y="311"/>
                      <a:pt x="257" y="309"/>
                      <a:pt x="252" y="312"/>
                    </a:cubicBezTo>
                    <a:cubicBezTo>
                      <a:pt x="246" y="316"/>
                      <a:pt x="247" y="316"/>
                      <a:pt x="247" y="321"/>
                    </a:cubicBezTo>
                    <a:cubicBezTo>
                      <a:pt x="247" y="326"/>
                      <a:pt x="248" y="328"/>
                      <a:pt x="246" y="330"/>
                    </a:cubicBezTo>
                    <a:cubicBezTo>
                      <a:pt x="244" y="332"/>
                      <a:pt x="241" y="331"/>
                      <a:pt x="239" y="333"/>
                    </a:cubicBezTo>
                    <a:cubicBezTo>
                      <a:pt x="237" y="336"/>
                      <a:pt x="235" y="336"/>
                      <a:pt x="234" y="339"/>
                    </a:cubicBezTo>
                    <a:cubicBezTo>
                      <a:pt x="233" y="342"/>
                      <a:pt x="233" y="346"/>
                      <a:pt x="231" y="346"/>
                    </a:cubicBezTo>
                    <a:cubicBezTo>
                      <a:pt x="228" y="347"/>
                      <a:pt x="221" y="347"/>
                      <a:pt x="219" y="345"/>
                    </a:cubicBezTo>
                    <a:cubicBezTo>
                      <a:pt x="217" y="342"/>
                      <a:pt x="218" y="336"/>
                      <a:pt x="219" y="335"/>
                    </a:cubicBezTo>
                    <a:cubicBezTo>
                      <a:pt x="221" y="334"/>
                      <a:pt x="223" y="334"/>
                      <a:pt x="224" y="332"/>
                    </a:cubicBezTo>
                    <a:cubicBezTo>
                      <a:pt x="225" y="331"/>
                      <a:pt x="229" y="325"/>
                      <a:pt x="227" y="324"/>
                    </a:cubicBezTo>
                    <a:cubicBezTo>
                      <a:pt x="226" y="322"/>
                      <a:pt x="224" y="320"/>
                      <a:pt x="224" y="319"/>
                    </a:cubicBezTo>
                    <a:cubicBezTo>
                      <a:pt x="224" y="318"/>
                      <a:pt x="229" y="316"/>
                      <a:pt x="231" y="316"/>
                    </a:cubicBezTo>
                    <a:cubicBezTo>
                      <a:pt x="232" y="316"/>
                      <a:pt x="233" y="317"/>
                      <a:pt x="235" y="315"/>
                    </a:cubicBezTo>
                    <a:cubicBezTo>
                      <a:pt x="237" y="314"/>
                      <a:pt x="239" y="311"/>
                      <a:pt x="237" y="308"/>
                    </a:cubicBezTo>
                    <a:cubicBezTo>
                      <a:pt x="234" y="306"/>
                      <a:pt x="233" y="306"/>
                      <a:pt x="233" y="303"/>
                    </a:cubicBezTo>
                    <a:cubicBezTo>
                      <a:pt x="233" y="300"/>
                      <a:pt x="231" y="290"/>
                      <a:pt x="229" y="287"/>
                    </a:cubicBezTo>
                    <a:cubicBezTo>
                      <a:pt x="227" y="283"/>
                      <a:pt x="226" y="278"/>
                      <a:pt x="225" y="274"/>
                    </a:cubicBezTo>
                    <a:cubicBezTo>
                      <a:pt x="225" y="269"/>
                      <a:pt x="223" y="265"/>
                      <a:pt x="220" y="266"/>
                    </a:cubicBezTo>
                    <a:cubicBezTo>
                      <a:pt x="216" y="266"/>
                      <a:pt x="218" y="270"/>
                      <a:pt x="215" y="269"/>
                    </a:cubicBezTo>
                    <a:cubicBezTo>
                      <a:pt x="212" y="269"/>
                      <a:pt x="213" y="270"/>
                      <a:pt x="210" y="267"/>
                    </a:cubicBezTo>
                    <a:cubicBezTo>
                      <a:pt x="207" y="264"/>
                      <a:pt x="202" y="262"/>
                      <a:pt x="202" y="258"/>
                    </a:cubicBezTo>
                    <a:cubicBezTo>
                      <a:pt x="202" y="255"/>
                      <a:pt x="205" y="255"/>
                      <a:pt x="204" y="252"/>
                    </a:cubicBezTo>
                    <a:cubicBezTo>
                      <a:pt x="203" y="249"/>
                      <a:pt x="200" y="242"/>
                      <a:pt x="198" y="242"/>
                    </a:cubicBezTo>
                    <a:cubicBezTo>
                      <a:pt x="196" y="243"/>
                      <a:pt x="188" y="248"/>
                      <a:pt x="186" y="245"/>
                    </a:cubicBezTo>
                    <a:cubicBezTo>
                      <a:pt x="184" y="243"/>
                      <a:pt x="191" y="241"/>
                      <a:pt x="188" y="238"/>
                    </a:cubicBezTo>
                    <a:cubicBezTo>
                      <a:pt x="185" y="235"/>
                      <a:pt x="184" y="236"/>
                      <a:pt x="181" y="236"/>
                    </a:cubicBezTo>
                    <a:cubicBezTo>
                      <a:pt x="177" y="236"/>
                      <a:pt x="178" y="231"/>
                      <a:pt x="175" y="226"/>
                    </a:cubicBezTo>
                    <a:cubicBezTo>
                      <a:pt x="173" y="221"/>
                      <a:pt x="168" y="218"/>
                      <a:pt x="163" y="218"/>
                    </a:cubicBezTo>
                    <a:cubicBezTo>
                      <a:pt x="159" y="217"/>
                      <a:pt x="154" y="217"/>
                      <a:pt x="153" y="218"/>
                    </a:cubicBezTo>
                    <a:cubicBezTo>
                      <a:pt x="152" y="218"/>
                      <a:pt x="151" y="214"/>
                      <a:pt x="145" y="211"/>
                    </a:cubicBezTo>
                    <a:cubicBezTo>
                      <a:pt x="140" y="207"/>
                      <a:pt x="135" y="203"/>
                      <a:pt x="132" y="197"/>
                    </a:cubicBezTo>
                    <a:cubicBezTo>
                      <a:pt x="129" y="192"/>
                      <a:pt x="115" y="173"/>
                      <a:pt x="113" y="172"/>
                    </a:cubicBezTo>
                    <a:cubicBezTo>
                      <a:pt x="111" y="171"/>
                      <a:pt x="99" y="156"/>
                      <a:pt x="97" y="153"/>
                    </a:cubicBezTo>
                    <a:cubicBezTo>
                      <a:pt x="93" y="150"/>
                      <a:pt x="89" y="152"/>
                      <a:pt x="88" y="148"/>
                    </a:cubicBezTo>
                    <a:cubicBezTo>
                      <a:pt x="87" y="143"/>
                      <a:pt x="91" y="140"/>
                      <a:pt x="89" y="132"/>
                    </a:cubicBezTo>
                    <a:cubicBezTo>
                      <a:pt x="87" y="123"/>
                      <a:pt x="88" y="112"/>
                      <a:pt x="85" y="108"/>
                    </a:cubicBezTo>
                    <a:cubicBezTo>
                      <a:pt x="81" y="105"/>
                      <a:pt x="76" y="107"/>
                      <a:pt x="73" y="103"/>
                    </a:cubicBezTo>
                    <a:cubicBezTo>
                      <a:pt x="70" y="98"/>
                      <a:pt x="64" y="93"/>
                      <a:pt x="59" y="90"/>
                    </a:cubicBezTo>
                    <a:cubicBezTo>
                      <a:pt x="55" y="88"/>
                      <a:pt x="51" y="86"/>
                      <a:pt x="47" y="87"/>
                    </a:cubicBezTo>
                    <a:cubicBezTo>
                      <a:pt x="43" y="88"/>
                      <a:pt x="43" y="89"/>
                      <a:pt x="39" y="94"/>
                    </a:cubicBezTo>
                    <a:cubicBezTo>
                      <a:pt x="35" y="98"/>
                      <a:pt x="34" y="100"/>
                      <a:pt x="31" y="102"/>
                    </a:cubicBezTo>
                    <a:cubicBezTo>
                      <a:pt x="27" y="104"/>
                      <a:pt x="17" y="105"/>
                      <a:pt x="13" y="106"/>
                    </a:cubicBezTo>
                    <a:cubicBezTo>
                      <a:pt x="12" y="106"/>
                      <a:pt x="12" y="106"/>
                      <a:pt x="11" y="106"/>
                    </a:cubicBezTo>
                    <a:cubicBezTo>
                      <a:pt x="11" y="104"/>
                      <a:pt x="12" y="103"/>
                      <a:pt x="13" y="102"/>
                    </a:cubicBezTo>
                    <a:cubicBezTo>
                      <a:pt x="17" y="99"/>
                      <a:pt x="26" y="94"/>
                      <a:pt x="21" y="91"/>
                    </a:cubicBezTo>
                    <a:cubicBezTo>
                      <a:pt x="16" y="87"/>
                      <a:pt x="3" y="88"/>
                      <a:pt x="2" y="80"/>
                    </a:cubicBezTo>
                    <a:cubicBezTo>
                      <a:pt x="2" y="72"/>
                      <a:pt x="0" y="59"/>
                      <a:pt x="2" y="55"/>
                    </a:cubicBezTo>
                    <a:cubicBezTo>
                      <a:pt x="5" y="51"/>
                      <a:pt x="15" y="47"/>
                      <a:pt x="14" y="44"/>
                    </a:cubicBezTo>
                    <a:cubicBezTo>
                      <a:pt x="14" y="41"/>
                      <a:pt x="6" y="31"/>
                      <a:pt x="7" y="29"/>
                    </a:cubicBezTo>
                    <a:cubicBezTo>
                      <a:pt x="8" y="26"/>
                      <a:pt x="16" y="27"/>
                      <a:pt x="16" y="2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9" y="25"/>
                      <a:pt x="33" y="26"/>
                      <a:pt x="35" y="24"/>
                    </a:cubicBezTo>
                    <a:cubicBezTo>
                      <a:pt x="37" y="22"/>
                      <a:pt x="45" y="9"/>
                      <a:pt x="48" y="9"/>
                    </a:cubicBezTo>
                    <a:cubicBezTo>
                      <a:pt x="51" y="9"/>
                      <a:pt x="52" y="10"/>
                      <a:pt x="55" y="11"/>
                    </a:cubicBezTo>
                    <a:cubicBezTo>
                      <a:pt x="57" y="12"/>
                      <a:pt x="55" y="18"/>
                      <a:pt x="57" y="22"/>
                    </a:cubicBezTo>
                    <a:cubicBezTo>
                      <a:pt x="57" y="25"/>
                      <a:pt x="59" y="36"/>
                      <a:pt x="61" y="36"/>
                    </a:cubicBezTo>
                    <a:cubicBezTo>
                      <a:pt x="63" y="36"/>
                      <a:pt x="68" y="33"/>
                      <a:pt x="68" y="33"/>
                    </a:cubicBezTo>
                    <a:cubicBezTo>
                      <a:pt x="68" y="33"/>
                      <a:pt x="73" y="11"/>
                      <a:pt x="75" y="12"/>
                    </a:cubicBezTo>
                    <a:cubicBezTo>
                      <a:pt x="78" y="13"/>
                      <a:pt x="85" y="21"/>
                      <a:pt x="87" y="20"/>
                    </a:cubicBezTo>
                    <a:cubicBezTo>
                      <a:pt x="89" y="18"/>
                      <a:pt x="93" y="18"/>
                      <a:pt x="97" y="1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Freeform 421"/>
              <p:cNvSpPr>
                <a:spLocks/>
              </p:cNvSpPr>
              <p:nvPr/>
            </p:nvSpPr>
            <p:spPr bwMode="auto">
              <a:xfrm>
                <a:off x="2256" y="3050"/>
                <a:ext cx="86" cy="160"/>
              </a:xfrm>
              <a:custGeom>
                <a:avLst/>
                <a:gdLst>
                  <a:gd name="T0" fmla="*/ 44 w 46"/>
                  <a:gd name="T1" fmla="*/ 9 h 86"/>
                  <a:gd name="T2" fmla="*/ 46 w 46"/>
                  <a:gd name="T3" fmla="*/ 29 h 86"/>
                  <a:gd name="T4" fmla="*/ 39 w 46"/>
                  <a:gd name="T5" fmla="*/ 37 h 86"/>
                  <a:gd name="T6" fmla="*/ 42 w 46"/>
                  <a:gd name="T7" fmla="*/ 50 h 86"/>
                  <a:gd name="T8" fmla="*/ 34 w 46"/>
                  <a:gd name="T9" fmla="*/ 79 h 86"/>
                  <a:gd name="T10" fmla="*/ 24 w 46"/>
                  <a:gd name="T11" fmla="*/ 73 h 86"/>
                  <a:gd name="T12" fmla="*/ 17 w 46"/>
                  <a:gd name="T13" fmla="*/ 83 h 86"/>
                  <a:gd name="T14" fmla="*/ 4 w 46"/>
                  <a:gd name="T15" fmla="*/ 83 h 86"/>
                  <a:gd name="T16" fmla="*/ 0 w 46"/>
                  <a:gd name="T17" fmla="*/ 73 h 86"/>
                  <a:gd name="T18" fmla="*/ 2 w 46"/>
                  <a:gd name="T19" fmla="*/ 59 h 86"/>
                  <a:gd name="T20" fmla="*/ 6 w 46"/>
                  <a:gd name="T21" fmla="*/ 32 h 86"/>
                  <a:gd name="T22" fmla="*/ 1 w 46"/>
                  <a:gd name="T23" fmla="*/ 17 h 86"/>
                  <a:gd name="T24" fmla="*/ 6 w 46"/>
                  <a:gd name="T25" fmla="*/ 3 h 86"/>
                  <a:gd name="T26" fmla="*/ 14 w 46"/>
                  <a:gd name="T27" fmla="*/ 11 h 86"/>
                  <a:gd name="T28" fmla="*/ 34 w 46"/>
                  <a:gd name="T29" fmla="*/ 0 h 86"/>
                  <a:gd name="T30" fmla="*/ 44 w 46"/>
                  <a:gd name="T31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86">
                    <a:moveTo>
                      <a:pt x="44" y="9"/>
                    </a:moveTo>
                    <a:cubicBezTo>
                      <a:pt x="46" y="17"/>
                      <a:pt x="46" y="24"/>
                      <a:pt x="46" y="29"/>
                    </a:cubicBezTo>
                    <a:cubicBezTo>
                      <a:pt x="46" y="33"/>
                      <a:pt x="39" y="33"/>
                      <a:pt x="39" y="37"/>
                    </a:cubicBezTo>
                    <a:cubicBezTo>
                      <a:pt x="39" y="41"/>
                      <a:pt x="44" y="44"/>
                      <a:pt x="42" y="50"/>
                    </a:cubicBezTo>
                    <a:cubicBezTo>
                      <a:pt x="40" y="56"/>
                      <a:pt x="37" y="79"/>
                      <a:pt x="34" y="79"/>
                    </a:cubicBezTo>
                    <a:cubicBezTo>
                      <a:pt x="32" y="80"/>
                      <a:pt x="28" y="73"/>
                      <a:pt x="24" y="73"/>
                    </a:cubicBezTo>
                    <a:cubicBezTo>
                      <a:pt x="14" y="72"/>
                      <a:pt x="22" y="83"/>
                      <a:pt x="17" y="83"/>
                    </a:cubicBezTo>
                    <a:cubicBezTo>
                      <a:pt x="12" y="83"/>
                      <a:pt x="9" y="86"/>
                      <a:pt x="4" y="83"/>
                    </a:cubicBezTo>
                    <a:cubicBezTo>
                      <a:pt x="0" y="81"/>
                      <a:pt x="0" y="73"/>
                      <a:pt x="0" y="7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4" y="55"/>
                      <a:pt x="7" y="38"/>
                      <a:pt x="6" y="32"/>
                    </a:cubicBezTo>
                    <a:cubicBezTo>
                      <a:pt x="6" y="26"/>
                      <a:pt x="1" y="17"/>
                      <a:pt x="1" y="17"/>
                    </a:cubicBezTo>
                    <a:cubicBezTo>
                      <a:pt x="1" y="17"/>
                      <a:pt x="2" y="5"/>
                      <a:pt x="6" y="3"/>
                    </a:cubicBezTo>
                    <a:cubicBezTo>
                      <a:pt x="11" y="2"/>
                      <a:pt x="8" y="13"/>
                      <a:pt x="14" y="11"/>
                    </a:cubicBezTo>
                    <a:cubicBezTo>
                      <a:pt x="20" y="9"/>
                      <a:pt x="29" y="0"/>
                      <a:pt x="34" y="0"/>
                    </a:cubicBezTo>
                    <a:cubicBezTo>
                      <a:pt x="38" y="0"/>
                      <a:pt x="41" y="2"/>
                      <a:pt x="44" y="9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" name="Group 423"/>
            <p:cNvGrpSpPr>
              <a:grpSpLocks/>
            </p:cNvGrpSpPr>
            <p:nvPr/>
          </p:nvGrpSpPr>
          <p:grpSpPr bwMode="auto">
            <a:xfrm>
              <a:off x="1748" y="2319"/>
              <a:ext cx="601" cy="718"/>
              <a:chOff x="1748" y="2319"/>
              <a:chExt cx="601" cy="718"/>
            </a:xfrm>
            <a:grpFill/>
          </p:grpSpPr>
          <p:sp>
            <p:nvSpPr>
              <p:cNvPr id="119" name="Freeform 424"/>
              <p:cNvSpPr>
                <a:spLocks/>
              </p:cNvSpPr>
              <p:nvPr/>
            </p:nvSpPr>
            <p:spPr bwMode="auto">
              <a:xfrm>
                <a:off x="2295" y="2925"/>
                <a:ext cx="54" cy="112"/>
              </a:xfrm>
              <a:custGeom>
                <a:avLst/>
                <a:gdLst>
                  <a:gd name="T0" fmla="*/ 27 w 29"/>
                  <a:gd name="T1" fmla="*/ 12 h 60"/>
                  <a:gd name="T2" fmla="*/ 27 w 29"/>
                  <a:gd name="T3" fmla="*/ 33 h 60"/>
                  <a:gd name="T4" fmla="*/ 21 w 29"/>
                  <a:gd name="T5" fmla="*/ 44 h 60"/>
                  <a:gd name="T6" fmla="*/ 13 w 29"/>
                  <a:gd name="T7" fmla="*/ 60 h 60"/>
                  <a:gd name="T8" fmla="*/ 5 w 29"/>
                  <a:gd name="T9" fmla="*/ 54 h 60"/>
                  <a:gd name="T10" fmla="*/ 2 w 29"/>
                  <a:gd name="T11" fmla="*/ 48 h 60"/>
                  <a:gd name="T12" fmla="*/ 7 w 29"/>
                  <a:gd name="T13" fmla="*/ 39 h 60"/>
                  <a:gd name="T14" fmla="*/ 1 w 29"/>
                  <a:gd name="T15" fmla="*/ 29 h 60"/>
                  <a:gd name="T16" fmla="*/ 9 w 29"/>
                  <a:gd name="T17" fmla="*/ 14 h 60"/>
                  <a:gd name="T18" fmla="*/ 18 w 29"/>
                  <a:gd name="T19" fmla="*/ 11 h 60"/>
                  <a:gd name="T20" fmla="*/ 23 w 29"/>
                  <a:gd name="T21" fmla="*/ 0 h 60"/>
                  <a:gd name="T22" fmla="*/ 27 w 29"/>
                  <a:gd name="T2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60">
                    <a:moveTo>
                      <a:pt x="27" y="12"/>
                    </a:moveTo>
                    <a:cubicBezTo>
                      <a:pt x="28" y="18"/>
                      <a:pt x="29" y="27"/>
                      <a:pt x="27" y="33"/>
                    </a:cubicBezTo>
                    <a:cubicBezTo>
                      <a:pt x="26" y="39"/>
                      <a:pt x="21" y="42"/>
                      <a:pt x="21" y="44"/>
                    </a:cubicBezTo>
                    <a:cubicBezTo>
                      <a:pt x="21" y="47"/>
                      <a:pt x="17" y="60"/>
                      <a:pt x="13" y="60"/>
                    </a:cubicBezTo>
                    <a:cubicBezTo>
                      <a:pt x="9" y="60"/>
                      <a:pt x="7" y="56"/>
                      <a:pt x="5" y="54"/>
                    </a:cubicBezTo>
                    <a:cubicBezTo>
                      <a:pt x="2" y="51"/>
                      <a:pt x="2" y="48"/>
                      <a:pt x="2" y="48"/>
                    </a:cubicBezTo>
                    <a:cubicBezTo>
                      <a:pt x="2" y="42"/>
                      <a:pt x="9" y="42"/>
                      <a:pt x="7" y="39"/>
                    </a:cubicBezTo>
                    <a:cubicBezTo>
                      <a:pt x="5" y="36"/>
                      <a:pt x="0" y="32"/>
                      <a:pt x="1" y="29"/>
                    </a:cubicBezTo>
                    <a:cubicBezTo>
                      <a:pt x="3" y="26"/>
                      <a:pt x="5" y="15"/>
                      <a:pt x="9" y="14"/>
                    </a:cubicBezTo>
                    <a:cubicBezTo>
                      <a:pt x="14" y="12"/>
                      <a:pt x="17" y="14"/>
                      <a:pt x="18" y="11"/>
                    </a:cubicBezTo>
                    <a:cubicBezTo>
                      <a:pt x="19" y="8"/>
                      <a:pt x="17" y="1"/>
                      <a:pt x="23" y="0"/>
                    </a:cubicBezTo>
                    <a:cubicBezTo>
                      <a:pt x="28" y="0"/>
                      <a:pt x="27" y="5"/>
                      <a:pt x="27" y="12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425"/>
              <p:cNvSpPr>
                <a:spLocks/>
              </p:cNvSpPr>
              <p:nvPr/>
            </p:nvSpPr>
            <p:spPr bwMode="auto">
              <a:xfrm>
                <a:off x="1748" y="2319"/>
                <a:ext cx="594" cy="589"/>
              </a:xfrm>
              <a:custGeom>
                <a:avLst/>
                <a:gdLst>
                  <a:gd name="T0" fmla="*/ 254 w 318"/>
                  <a:gd name="T1" fmla="*/ 181 h 316"/>
                  <a:gd name="T2" fmla="*/ 268 w 318"/>
                  <a:gd name="T3" fmla="*/ 191 h 316"/>
                  <a:gd name="T4" fmla="*/ 276 w 318"/>
                  <a:gd name="T5" fmla="*/ 209 h 316"/>
                  <a:gd name="T6" fmla="*/ 267 w 318"/>
                  <a:gd name="T7" fmla="*/ 215 h 316"/>
                  <a:gd name="T8" fmla="*/ 262 w 318"/>
                  <a:gd name="T9" fmla="*/ 241 h 316"/>
                  <a:gd name="T10" fmla="*/ 281 w 318"/>
                  <a:gd name="T11" fmla="*/ 277 h 316"/>
                  <a:gd name="T12" fmla="*/ 271 w 318"/>
                  <a:gd name="T13" fmla="*/ 292 h 316"/>
                  <a:gd name="T14" fmla="*/ 247 w 318"/>
                  <a:gd name="T15" fmla="*/ 309 h 316"/>
                  <a:gd name="T16" fmla="*/ 213 w 318"/>
                  <a:gd name="T17" fmla="*/ 302 h 316"/>
                  <a:gd name="T18" fmla="*/ 194 w 318"/>
                  <a:gd name="T19" fmla="*/ 293 h 316"/>
                  <a:gd name="T20" fmla="*/ 176 w 318"/>
                  <a:gd name="T21" fmla="*/ 285 h 316"/>
                  <a:gd name="T22" fmla="*/ 147 w 318"/>
                  <a:gd name="T23" fmla="*/ 311 h 316"/>
                  <a:gd name="T24" fmla="*/ 132 w 318"/>
                  <a:gd name="T25" fmla="*/ 315 h 316"/>
                  <a:gd name="T26" fmla="*/ 91 w 318"/>
                  <a:gd name="T27" fmla="*/ 286 h 316"/>
                  <a:gd name="T28" fmla="*/ 62 w 318"/>
                  <a:gd name="T29" fmla="*/ 284 h 316"/>
                  <a:gd name="T30" fmla="*/ 30 w 318"/>
                  <a:gd name="T31" fmla="*/ 250 h 316"/>
                  <a:gd name="T32" fmla="*/ 52 w 318"/>
                  <a:gd name="T33" fmla="*/ 211 h 316"/>
                  <a:gd name="T34" fmla="*/ 70 w 318"/>
                  <a:gd name="T35" fmla="*/ 189 h 316"/>
                  <a:gd name="T36" fmla="*/ 75 w 318"/>
                  <a:gd name="T37" fmla="*/ 187 h 316"/>
                  <a:gd name="T38" fmla="*/ 65 w 318"/>
                  <a:gd name="T39" fmla="*/ 167 h 316"/>
                  <a:gd name="T40" fmla="*/ 72 w 318"/>
                  <a:gd name="T41" fmla="*/ 164 h 316"/>
                  <a:gd name="T42" fmla="*/ 58 w 318"/>
                  <a:gd name="T43" fmla="*/ 139 h 316"/>
                  <a:gd name="T44" fmla="*/ 59 w 318"/>
                  <a:gd name="T45" fmla="*/ 117 h 316"/>
                  <a:gd name="T46" fmla="*/ 49 w 318"/>
                  <a:gd name="T47" fmla="*/ 101 h 316"/>
                  <a:gd name="T48" fmla="*/ 11 w 318"/>
                  <a:gd name="T49" fmla="*/ 74 h 316"/>
                  <a:gd name="T50" fmla="*/ 1 w 318"/>
                  <a:gd name="T51" fmla="*/ 59 h 316"/>
                  <a:gd name="T52" fmla="*/ 14 w 318"/>
                  <a:gd name="T53" fmla="*/ 52 h 316"/>
                  <a:gd name="T54" fmla="*/ 13 w 318"/>
                  <a:gd name="T55" fmla="*/ 41 h 316"/>
                  <a:gd name="T56" fmla="*/ 37 w 318"/>
                  <a:gd name="T57" fmla="*/ 47 h 316"/>
                  <a:gd name="T58" fmla="*/ 53 w 318"/>
                  <a:gd name="T59" fmla="*/ 43 h 316"/>
                  <a:gd name="T60" fmla="*/ 72 w 318"/>
                  <a:gd name="T61" fmla="*/ 58 h 316"/>
                  <a:gd name="T62" fmla="*/ 89 w 318"/>
                  <a:gd name="T63" fmla="*/ 53 h 316"/>
                  <a:gd name="T64" fmla="*/ 86 w 318"/>
                  <a:gd name="T65" fmla="*/ 33 h 316"/>
                  <a:gd name="T66" fmla="*/ 91 w 318"/>
                  <a:gd name="T67" fmla="*/ 20 h 316"/>
                  <a:gd name="T68" fmla="*/ 105 w 318"/>
                  <a:gd name="T69" fmla="*/ 27 h 316"/>
                  <a:gd name="T70" fmla="*/ 117 w 318"/>
                  <a:gd name="T71" fmla="*/ 43 h 316"/>
                  <a:gd name="T72" fmla="*/ 138 w 318"/>
                  <a:gd name="T73" fmla="*/ 47 h 316"/>
                  <a:gd name="T74" fmla="*/ 139 w 318"/>
                  <a:gd name="T75" fmla="*/ 36 h 316"/>
                  <a:gd name="T76" fmla="*/ 165 w 318"/>
                  <a:gd name="T77" fmla="*/ 32 h 316"/>
                  <a:gd name="T78" fmla="*/ 181 w 318"/>
                  <a:gd name="T79" fmla="*/ 2 h 316"/>
                  <a:gd name="T80" fmla="*/ 204 w 318"/>
                  <a:gd name="T81" fmla="*/ 0 h 316"/>
                  <a:gd name="T82" fmla="*/ 224 w 318"/>
                  <a:gd name="T83" fmla="*/ 33 h 316"/>
                  <a:gd name="T84" fmla="*/ 246 w 318"/>
                  <a:gd name="T85" fmla="*/ 53 h 316"/>
                  <a:gd name="T86" fmla="*/ 260 w 318"/>
                  <a:gd name="T87" fmla="*/ 77 h 316"/>
                  <a:gd name="T88" fmla="*/ 277 w 318"/>
                  <a:gd name="T89" fmla="*/ 84 h 316"/>
                  <a:gd name="T90" fmla="*/ 316 w 318"/>
                  <a:gd name="T91" fmla="*/ 106 h 316"/>
                  <a:gd name="T92" fmla="*/ 278 w 318"/>
                  <a:gd name="T93" fmla="*/ 154 h 316"/>
                  <a:gd name="T94" fmla="*/ 252 w 318"/>
                  <a:gd name="T95" fmla="*/ 18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8" h="316">
                    <a:moveTo>
                      <a:pt x="252" y="181"/>
                    </a:moveTo>
                    <a:cubicBezTo>
                      <a:pt x="253" y="181"/>
                      <a:pt x="257" y="177"/>
                      <a:pt x="254" y="181"/>
                    </a:cubicBezTo>
                    <a:cubicBezTo>
                      <a:pt x="250" y="185"/>
                      <a:pt x="248" y="189"/>
                      <a:pt x="252" y="193"/>
                    </a:cubicBezTo>
                    <a:cubicBezTo>
                      <a:pt x="256" y="198"/>
                      <a:pt x="266" y="189"/>
                      <a:pt x="268" y="191"/>
                    </a:cubicBezTo>
                    <a:cubicBezTo>
                      <a:pt x="271" y="192"/>
                      <a:pt x="272" y="201"/>
                      <a:pt x="275" y="207"/>
                    </a:cubicBezTo>
                    <a:cubicBezTo>
                      <a:pt x="275" y="208"/>
                      <a:pt x="276" y="208"/>
                      <a:pt x="276" y="209"/>
                    </a:cubicBezTo>
                    <a:cubicBezTo>
                      <a:pt x="276" y="209"/>
                      <a:pt x="276" y="209"/>
                      <a:pt x="276" y="209"/>
                    </a:cubicBezTo>
                    <a:cubicBezTo>
                      <a:pt x="276" y="213"/>
                      <a:pt x="268" y="212"/>
                      <a:pt x="267" y="215"/>
                    </a:cubicBezTo>
                    <a:cubicBezTo>
                      <a:pt x="266" y="217"/>
                      <a:pt x="274" y="227"/>
                      <a:pt x="274" y="230"/>
                    </a:cubicBezTo>
                    <a:cubicBezTo>
                      <a:pt x="275" y="233"/>
                      <a:pt x="265" y="237"/>
                      <a:pt x="262" y="241"/>
                    </a:cubicBezTo>
                    <a:cubicBezTo>
                      <a:pt x="260" y="245"/>
                      <a:pt x="262" y="258"/>
                      <a:pt x="262" y="266"/>
                    </a:cubicBezTo>
                    <a:cubicBezTo>
                      <a:pt x="263" y="274"/>
                      <a:pt x="276" y="273"/>
                      <a:pt x="281" y="277"/>
                    </a:cubicBezTo>
                    <a:cubicBezTo>
                      <a:pt x="286" y="280"/>
                      <a:pt x="277" y="285"/>
                      <a:pt x="273" y="288"/>
                    </a:cubicBezTo>
                    <a:cubicBezTo>
                      <a:pt x="272" y="289"/>
                      <a:pt x="271" y="290"/>
                      <a:pt x="271" y="292"/>
                    </a:cubicBezTo>
                    <a:cubicBezTo>
                      <a:pt x="266" y="294"/>
                      <a:pt x="256" y="299"/>
                      <a:pt x="253" y="301"/>
                    </a:cubicBezTo>
                    <a:cubicBezTo>
                      <a:pt x="249" y="303"/>
                      <a:pt x="249" y="306"/>
                      <a:pt x="247" y="309"/>
                    </a:cubicBezTo>
                    <a:cubicBezTo>
                      <a:pt x="244" y="311"/>
                      <a:pt x="235" y="311"/>
                      <a:pt x="232" y="311"/>
                    </a:cubicBezTo>
                    <a:cubicBezTo>
                      <a:pt x="229" y="311"/>
                      <a:pt x="215" y="304"/>
                      <a:pt x="213" y="302"/>
                    </a:cubicBezTo>
                    <a:cubicBezTo>
                      <a:pt x="211" y="300"/>
                      <a:pt x="217" y="295"/>
                      <a:pt x="211" y="295"/>
                    </a:cubicBezTo>
                    <a:cubicBezTo>
                      <a:pt x="205" y="295"/>
                      <a:pt x="198" y="293"/>
                      <a:pt x="194" y="293"/>
                    </a:cubicBezTo>
                    <a:cubicBezTo>
                      <a:pt x="188" y="294"/>
                      <a:pt x="196" y="291"/>
                      <a:pt x="192" y="288"/>
                    </a:cubicBezTo>
                    <a:cubicBezTo>
                      <a:pt x="190" y="286"/>
                      <a:pt x="184" y="283"/>
                      <a:pt x="176" y="285"/>
                    </a:cubicBezTo>
                    <a:cubicBezTo>
                      <a:pt x="169" y="288"/>
                      <a:pt x="165" y="286"/>
                      <a:pt x="157" y="291"/>
                    </a:cubicBezTo>
                    <a:cubicBezTo>
                      <a:pt x="147" y="296"/>
                      <a:pt x="147" y="307"/>
                      <a:pt x="147" y="311"/>
                    </a:cubicBezTo>
                    <a:cubicBezTo>
                      <a:pt x="148" y="313"/>
                      <a:pt x="147" y="315"/>
                      <a:pt x="147" y="316"/>
                    </a:cubicBezTo>
                    <a:cubicBezTo>
                      <a:pt x="140" y="316"/>
                      <a:pt x="134" y="316"/>
                      <a:pt x="132" y="315"/>
                    </a:cubicBezTo>
                    <a:cubicBezTo>
                      <a:pt x="128" y="315"/>
                      <a:pt x="116" y="308"/>
                      <a:pt x="110" y="303"/>
                    </a:cubicBezTo>
                    <a:cubicBezTo>
                      <a:pt x="105" y="297"/>
                      <a:pt x="94" y="288"/>
                      <a:pt x="91" y="286"/>
                    </a:cubicBezTo>
                    <a:cubicBezTo>
                      <a:pt x="88" y="284"/>
                      <a:pt x="85" y="293"/>
                      <a:pt x="80" y="292"/>
                    </a:cubicBezTo>
                    <a:cubicBezTo>
                      <a:pt x="74" y="291"/>
                      <a:pt x="70" y="288"/>
                      <a:pt x="62" y="284"/>
                    </a:cubicBezTo>
                    <a:cubicBezTo>
                      <a:pt x="54" y="280"/>
                      <a:pt x="36" y="261"/>
                      <a:pt x="34" y="259"/>
                    </a:cubicBezTo>
                    <a:cubicBezTo>
                      <a:pt x="34" y="258"/>
                      <a:pt x="32" y="254"/>
                      <a:pt x="30" y="250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36" y="248"/>
                      <a:pt x="50" y="220"/>
                      <a:pt x="52" y="211"/>
                    </a:cubicBezTo>
                    <a:cubicBezTo>
                      <a:pt x="54" y="203"/>
                      <a:pt x="61" y="179"/>
                      <a:pt x="62" y="179"/>
                    </a:cubicBezTo>
                    <a:cubicBezTo>
                      <a:pt x="63" y="178"/>
                      <a:pt x="70" y="187"/>
                      <a:pt x="70" y="189"/>
                    </a:cubicBezTo>
                    <a:cubicBezTo>
                      <a:pt x="70" y="191"/>
                      <a:pt x="70" y="195"/>
                      <a:pt x="73" y="195"/>
                    </a:cubicBezTo>
                    <a:cubicBezTo>
                      <a:pt x="75" y="195"/>
                      <a:pt x="75" y="191"/>
                      <a:pt x="75" y="187"/>
                    </a:cubicBezTo>
                    <a:cubicBezTo>
                      <a:pt x="75" y="184"/>
                      <a:pt x="75" y="180"/>
                      <a:pt x="71" y="177"/>
                    </a:cubicBezTo>
                    <a:cubicBezTo>
                      <a:pt x="69" y="174"/>
                      <a:pt x="66" y="169"/>
                      <a:pt x="65" y="167"/>
                    </a:cubicBezTo>
                    <a:cubicBezTo>
                      <a:pt x="62" y="165"/>
                      <a:pt x="61" y="162"/>
                      <a:pt x="63" y="160"/>
                    </a:cubicBezTo>
                    <a:cubicBezTo>
                      <a:pt x="65" y="158"/>
                      <a:pt x="71" y="166"/>
                      <a:pt x="72" y="164"/>
                    </a:cubicBezTo>
                    <a:cubicBezTo>
                      <a:pt x="73" y="162"/>
                      <a:pt x="74" y="157"/>
                      <a:pt x="70" y="151"/>
                    </a:cubicBezTo>
                    <a:cubicBezTo>
                      <a:pt x="66" y="145"/>
                      <a:pt x="59" y="144"/>
                      <a:pt x="58" y="139"/>
                    </a:cubicBezTo>
                    <a:cubicBezTo>
                      <a:pt x="57" y="134"/>
                      <a:pt x="52" y="129"/>
                      <a:pt x="52" y="125"/>
                    </a:cubicBezTo>
                    <a:cubicBezTo>
                      <a:pt x="51" y="121"/>
                      <a:pt x="59" y="121"/>
                      <a:pt x="59" y="117"/>
                    </a:cubicBezTo>
                    <a:cubicBezTo>
                      <a:pt x="58" y="113"/>
                      <a:pt x="60" y="111"/>
                      <a:pt x="55" y="108"/>
                    </a:cubicBezTo>
                    <a:cubicBezTo>
                      <a:pt x="51" y="105"/>
                      <a:pt x="49" y="104"/>
                      <a:pt x="49" y="101"/>
                    </a:cubicBezTo>
                    <a:cubicBezTo>
                      <a:pt x="50" y="92"/>
                      <a:pt x="28" y="77"/>
                      <a:pt x="21" y="74"/>
                    </a:cubicBezTo>
                    <a:cubicBezTo>
                      <a:pt x="18" y="73"/>
                      <a:pt x="13" y="74"/>
                      <a:pt x="11" y="74"/>
                    </a:cubicBezTo>
                    <a:cubicBezTo>
                      <a:pt x="9" y="73"/>
                      <a:pt x="13" y="66"/>
                      <a:pt x="10" y="65"/>
                    </a:cubicBezTo>
                    <a:cubicBezTo>
                      <a:pt x="7" y="63"/>
                      <a:pt x="0" y="64"/>
                      <a:pt x="1" y="59"/>
                    </a:cubicBezTo>
                    <a:cubicBezTo>
                      <a:pt x="1" y="56"/>
                      <a:pt x="15" y="60"/>
                      <a:pt x="15" y="57"/>
                    </a:cubicBezTo>
                    <a:cubicBezTo>
                      <a:pt x="15" y="53"/>
                      <a:pt x="15" y="52"/>
                      <a:pt x="14" y="52"/>
                    </a:cubicBezTo>
                    <a:cubicBezTo>
                      <a:pt x="13" y="51"/>
                      <a:pt x="7" y="52"/>
                      <a:pt x="7" y="48"/>
                    </a:cubicBezTo>
                    <a:cubicBezTo>
                      <a:pt x="7" y="44"/>
                      <a:pt x="9" y="42"/>
                      <a:pt x="13" y="41"/>
                    </a:cubicBezTo>
                    <a:cubicBezTo>
                      <a:pt x="17" y="40"/>
                      <a:pt x="27" y="41"/>
                      <a:pt x="29" y="42"/>
                    </a:cubicBezTo>
                    <a:cubicBezTo>
                      <a:pt x="31" y="43"/>
                      <a:pt x="33" y="47"/>
                      <a:pt x="37" y="47"/>
                    </a:cubicBezTo>
                    <a:cubicBezTo>
                      <a:pt x="41" y="47"/>
                      <a:pt x="39" y="42"/>
                      <a:pt x="41" y="41"/>
                    </a:cubicBezTo>
                    <a:cubicBezTo>
                      <a:pt x="43" y="41"/>
                      <a:pt x="49" y="41"/>
                      <a:pt x="53" y="43"/>
                    </a:cubicBezTo>
                    <a:cubicBezTo>
                      <a:pt x="55" y="45"/>
                      <a:pt x="57" y="59"/>
                      <a:pt x="59" y="59"/>
                    </a:cubicBezTo>
                    <a:cubicBezTo>
                      <a:pt x="61" y="59"/>
                      <a:pt x="70" y="58"/>
                      <a:pt x="72" y="58"/>
                    </a:cubicBezTo>
                    <a:cubicBezTo>
                      <a:pt x="74" y="58"/>
                      <a:pt x="91" y="66"/>
                      <a:pt x="91" y="64"/>
                    </a:cubicBezTo>
                    <a:cubicBezTo>
                      <a:pt x="92" y="62"/>
                      <a:pt x="88" y="59"/>
                      <a:pt x="89" y="53"/>
                    </a:cubicBezTo>
                    <a:cubicBezTo>
                      <a:pt x="91" y="47"/>
                      <a:pt x="91" y="46"/>
                      <a:pt x="91" y="43"/>
                    </a:cubicBezTo>
                    <a:cubicBezTo>
                      <a:pt x="90" y="39"/>
                      <a:pt x="86" y="38"/>
                      <a:pt x="86" y="33"/>
                    </a:cubicBezTo>
                    <a:cubicBezTo>
                      <a:pt x="87" y="27"/>
                      <a:pt x="89" y="27"/>
                      <a:pt x="87" y="25"/>
                    </a:cubicBezTo>
                    <a:cubicBezTo>
                      <a:pt x="85" y="22"/>
                      <a:pt x="89" y="21"/>
                      <a:pt x="91" y="20"/>
                    </a:cubicBezTo>
                    <a:cubicBezTo>
                      <a:pt x="91" y="19"/>
                      <a:pt x="94" y="25"/>
                      <a:pt x="98" y="25"/>
                    </a:cubicBezTo>
                    <a:cubicBezTo>
                      <a:pt x="102" y="25"/>
                      <a:pt x="105" y="24"/>
                      <a:pt x="105" y="27"/>
                    </a:cubicBezTo>
                    <a:cubicBezTo>
                      <a:pt x="105" y="31"/>
                      <a:pt x="101" y="38"/>
                      <a:pt x="104" y="39"/>
                    </a:cubicBezTo>
                    <a:cubicBezTo>
                      <a:pt x="107" y="40"/>
                      <a:pt x="114" y="42"/>
                      <a:pt x="117" y="43"/>
                    </a:cubicBezTo>
                    <a:cubicBezTo>
                      <a:pt x="119" y="45"/>
                      <a:pt x="123" y="49"/>
                      <a:pt x="127" y="49"/>
                    </a:cubicBezTo>
                    <a:cubicBezTo>
                      <a:pt x="130" y="49"/>
                      <a:pt x="137" y="49"/>
                      <a:pt x="138" y="47"/>
                    </a:cubicBezTo>
                    <a:cubicBezTo>
                      <a:pt x="139" y="45"/>
                      <a:pt x="132" y="43"/>
                      <a:pt x="133" y="41"/>
                    </a:cubicBezTo>
                    <a:cubicBezTo>
                      <a:pt x="135" y="38"/>
                      <a:pt x="136" y="37"/>
                      <a:pt x="139" y="36"/>
                    </a:cubicBezTo>
                    <a:cubicBezTo>
                      <a:pt x="142" y="35"/>
                      <a:pt x="147" y="33"/>
                      <a:pt x="150" y="33"/>
                    </a:cubicBezTo>
                    <a:cubicBezTo>
                      <a:pt x="153" y="33"/>
                      <a:pt x="161" y="34"/>
                      <a:pt x="165" y="32"/>
                    </a:cubicBezTo>
                    <a:cubicBezTo>
                      <a:pt x="169" y="30"/>
                      <a:pt x="175" y="25"/>
                      <a:pt x="176" y="17"/>
                    </a:cubicBezTo>
                    <a:cubicBezTo>
                      <a:pt x="177" y="10"/>
                      <a:pt x="179" y="4"/>
                      <a:pt x="181" y="2"/>
                    </a:cubicBezTo>
                    <a:cubicBezTo>
                      <a:pt x="182" y="0"/>
                      <a:pt x="186" y="0"/>
                      <a:pt x="189" y="0"/>
                    </a:cubicBezTo>
                    <a:cubicBezTo>
                      <a:pt x="192" y="0"/>
                      <a:pt x="199" y="0"/>
                      <a:pt x="204" y="0"/>
                    </a:cubicBezTo>
                    <a:cubicBezTo>
                      <a:pt x="206" y="9"/>
                      <a:pt x="210" y="18"/>
                      <a:pt x="213" y="19"/>
                    </a:cubicBezTo>
                    <a:cubicBezTo>
                      <a:pt x="223" y="23"/>
                      <a:pt x="222" y="27"/>
                      <a:pt x="224" y="33"/>
                    </a:cubicBezTo>
                    <a:cubicBezTo>
                      <a:pt x="227" y="39"/>
                      <a:pt x="234" y="47"/>
                      <a:pt x="234" y="47"/>
                    </a:cubicBezTo>
                    <a:cubicBezTo>
                      <a:pt x="234" y="47"/>
                      <a:pt x="250" y="48"/>
                      <a:pt x="246" y="53"/>
                    </a:cubicBezTo>
                    <a:cubicBezTo>
                      <a:pt x="243" y="59"/>
                      <a:pt x="248" y="64"/>
                      <a:pt x="252" y="71"/>
                    </a:cubicBezTo>
                    <a:cubicBezTo>
                      <a:pt x="255" y="75"/>
                      <a:pt x="257" y="76"/>
                      <a:pt x="260" y="77"/>
                    </a:cubicBezTo>
                    <a:cubicBezTo>
                      <a:pt x="263" y="78"/>
                      <a:pt x="266" y="78"/>
                      <a:pt x="270" y="80"/>
                    </a:cubicBezTo>
                    <a:cubicBezTo>
                      <a:pt x="273" y="81"/>
                      <a:pt x="275" y="83"/>
                      <a:pt x="277" y="84"/>
                    </a:cubicBezTo>
                    <a:cubicBezTo>
                      <a:pt x="280" y="87"/>
                      <a:pt x="283" y="90"/>
                      <a:pt x="288" y="93"/>
                    </a:cubicBezTo>
                    <a:cubicBezTo>
                      <a:pt x="295" y="99"/>
                      <a:pt x="318" y="104"/>
                      <a:pt x="316" y="106"/>
                    </a:cubicBezTo>
                    <a:cubicBezTo>
                      <a:pt x="314" y="108"/>
                      <a:pt x="296" y="143"/>
                      <a:pt x="294" y="149"/>
                    </a:cubicBezTo>
                    <a:cubicBezTo>
                      <a:pt x="292" y="154"/>
                      <a:pt x="284" y="152"/>
                      <a:pt x="278" y="154"/>
                    </a:cubicBezTo>
                    <a:cubicBezTo>
                      <a:pt x="273" y="156"/>
                      <a:pt x="260" y="173"/>
                      <a:pt x="254" y="179"/>
                    </a:cubicBezTo>
                    <a:cubicBezTo>
                      <a:pt x="253" y="180"/>
                      <a:pt x="253" y="181"/>
                      <a:pt x="252" y="18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9" name="Freeform 428"/>
            <p:cNvSpPr>
              <a:spLocks/>
            </p:cNvSpPr>
            <p:nvPr/>
          </p:nvSpPr>
          <p:spPr bwMode="auto">
            <a:xfrm>
              <a:off x="1310" y="2761"/>
              <a:ext cx="246" cy="350"/>
            </a:xfrm>
            <a:custGeom>
              <a:avLst/>
              <a:gdLst>
                <a:gd name="T0" fmla="*/ 121 w 132"/>
                <a:gd name="T1" fmla="*/ 24 h 188"/>
                <a:gd name="T2" fmla="*/ 127 w 132"/>
                <a:gd name="T3" fmla="*/ 41 h 188"/>
                <a:gd name="T4" fmla="*/ 104 w 132"/>
                <a:gd name="T5" fmla="*/ 56 h 188"/>
                <a:gd name="T6" fmla="*/ 89 w 132"/>
                <a:gd name="T7" fmla="*/ 95 h 188"/>
                <a:gd name="T8" fmla="*/ 71 w 132"/>
                <a:gd name="T9" fmla="*/ 97 h 188"/>
                <a:gd name="T10" fmla="*/ 77 w 132"/>
                <a:gd name="T11" fmla="*/ 121 h 188"/>
                <a:gd name="T12" fmla="*/ 65 w 132"/>
                <a:gd name="T13" fmla="*/ 134 h 188"/>
                <a:gd name="T14" fmla="*/ 69 w 132"/>
                <a:gd name="T15" fmla="*/ 147 h 188"/>
                <a:gd name="T16" fmla="*/ 67 w 132"/>
                <a:gd name="T17" fmla="*/ 156 h 188"/>
                <a:gd name="T18" fmla="*/ 51 w 132"/>
                <a:gd name="T19" fmla="*/ 166 h 188"/>
                <a:gd name="T20" fmla="*/ 44 w 132"/>
                <a:gd name="T21" fmla="*/ 184 h 188"/>
                <a:gd name="T22" fmla="*/ 40 w 132"/>
                <a:gd name="T23" fmla="*/ 184 h 188"/>
                <a:gd name="T24" fmla="*/ 29 w 132"/>
                <a:gd name="T25" fmla="*/ 187 h 188"/>
                <a:gd name="T26" fmla="*/ 18 w 132"/>
                <a:gd name="T27" fmla="*/ 178 h 188"/>
                <a:gd name="T28" fmla="*/ 7 w 132"/>
                <a:gd name="T29" fmla="*/ 174 h 188"/>
                <a:gd name="T30" fmla="*/ 1 w 132"/>
                <a:gd name="T31" fmla="*/ 174 h 188"/>
                <a:gd name="T32" fmla="*/ 0 w 132"/>
                <a:gd name="T33" fmla="*/ 171 h 188"/>
                <a:gd name="T34" fmla="*/ 7 w 132"/>
                <a:gd name="T35" fmla="*/ 164 h 188"/>
                <a:gd name="T36" fmla="*/ 15 w 132"/>
                <a:gd name="T37" fmla="*/ 148 h 188"/>
                <a:gd name="T38" fmla="*/ 17 w 132"/>
                <a:gd name="T39" fmla="*/ 138 h 188"/>
                <a:gd name="T40" fmla="*/ 21 w 132"/>
                <a:gd name="T41" fmla="*/ 124 h 188"/>
                <a:gd name="T42" fmla="*/ 11 w 132"/>
                <a:gd name="T43" fmla="*/ 122 h 188"/>
                <a:gd name="T44" fmla="*/ 14 w 132"/>
                <a:gd name="T45" fmla="*/ 113 h 188"/>
                <a:gd name="T46" fmla="*/ 6 w 132"/>
                <a:gd name="T47" fmla="*/ 108 h 188"/>
                <a:gd name="T48" fmla="*/ 18 w 132"/>
                <a:gd name="T49" fmla="*/ 91 h 188"/>
                <a:gd name="T50" fmla="*/ 17 w 132"/>
                <a:gd name="T51" fmla="*/ 85 h 188"/>
                <a:gd name="T52" fmla="*/ 28 w 132"/>
                <a:gd name="T53" fmla="*/ 82 h 188"/>
                <a:gd name="T54" fmla="*/ 58 w 132"/>
                <a:gd name="T55" fmla="*/ 35 h 188"/>
                <a:gd name="T56" fmla="*/ 65 w 132"/>
                <a:gd name="T57" fmla="*/ 1 h 188"/>
                <a:gd name="T58" fmla="*/ 83 w 132"/>
                <a:gd name="T59" fmla="*/ 2 h 188"/>
                <a:gd name="T60" fmla="*/ 87 w 132"/>
                <a:gd name="T61" fmla="*/ 12 h 188"/>
                <a:gd name="T62" fmla="*/ 121 w 132"/>
                <a:gd name="T6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88">
                  <a:moveTo>
                    <a:pt x="121" y="24"/>
                  </a:moveTo>
                  <a:cubicBezTo>
                    <a:pt x="121" y="24"/>
                    <a:pt x="132" y="40"/>
                    <a:pt x="127" y="41"/>
                  </a:cubicBezTo>
                  <a:cubicBezTo>
                    <a:pt x="121" y="42"/>
                    <a:pt x="107" y="52"/>
                    <a:pt x="104" y="56"/>
                  </a:cubicBezTo>
                  <a:cubicBezTo>
                    <a:pt x="101" y="60"/>
                    <a:pt x="93" y="91"/>
                    <a:pt x="89" y="95"/>
                  </a:cubicBezTo>
                  <a:cubicBezTo>
                    <a:pt x="86" y="99"/>
                    <a:pt x="74" y="92"/>
                    <a:pt x="71" y="97"/>
                  </a:cubicBezTo>
                  <a:cubicBezTo>
                    <a:pt x="69" y="102"/>
                    <a:pt x="78" y="118"/>
                    <a:pt x="77" y="121"/>
                  </a:cubicBezTo>
                  <a:cubicBezTo>
                    <a:pt x="77" y="124"/>
                    <a:pt x="71" y="127"/>
                    <a:pt x="65" y="134"/>
                  </a:cubicBezTo>
                  <a:cubicBezTo>
                    <a:pt x="60" y="140"/>
                    <a:pt x="70" y="145"/>
                    <a:pt x="69" y="147"/>
                  </a:cubicBezTo>
                  <a:cubicBezTo>
                    <a:pt x="69" y="149"/>
                    <a:pt x="68" y="152"/>
                    <a:pt x="67" y="156"/>
                  </a:cubicBezTo>
                  <a:cubicBezTo>
                    <a:pt x="65" y="160"/>
                    <a:pt x="55" y="162"/>
                    <a:pt x="51" y="166"/>
                  </a:cubicBezTo>
                  <a:cubicBezTo>
                    <a:pt x="49" y="168"/>
                    <a:pt x="46" y="176"/>
                    <a:pt x="44" y="184"/>
                  </a:cubicBezTo>
                  <a:cubicBezTo>
                    <a:pt x="42" y="184"/>
                    <a:pt x="41" y="184"/>
                    <a:pt x="40" y="184"/>
                  </a:cubicBezTo>
                  <a:cubicBezTo>
                    <a:pt x="36" y="184"/>
                    <a:pt x="31" y="188"/>
                    <a:pt x="29" y="187"/>
                  </a:cubicBezTo>
                  <a:cubicBezTo>
                    <a:pt x="26" y="185"/>
                    <a:pt x="28" y="182"/>
                    <a:pt x="18" y="178"/>
                  </a:cubicBezTo>
                  <a:cubicBezTo>
                    <a:pt x="9" y="174"/>
                    <a:pt x="10" y="174"/>
                    <a:pt x="7" y="174"/>
                  </a:cubicBezTo>
                  <a:cubicBezTo>
                    <a:pt x="4" y="174"/>
                    <a:pt x="2" y="174"/>
                    <a:pt x="1" y="174"/>
                  </a:cubicBezTo>
                  <a:cubicBezTo>
                    <a:pt x="0" y="174"/>
                    <a:pt x="0" y="173"/>
                    <a:pt x="0" y="171"/>
                  </a:cubicBezTo>
                  <a:cubicBezTo>
                    <a:pt x="1" y="168"/>
                    <a:pt x="4" y="168"/>
                    <a:pt x="7" y="164"/>
                  </a:cubicBezTo>
                  <a:cubicBezTo>
                    <a:pt x="10" y="161"/>
                    <a:pt x="15" y="150"/>
                    <a:pt x="15" y="148"/>
                  </a:cubicBezTo>
                  <a:cubicBezTo>
                    <a:pt x="16" y="145"/>
                    <a:pt x="15" y="141"/>
                    <a:pt x="17" y="138"/>
                  </a:cubicBezTo>
                  <a:cubicBezTo>
                    <a:pt x="18" y="136"/>
                    <a:pt x="24" y="127"/>
                    <a:pt x="21" y="124"/>
                  </a:cubicBezTo>
                  <a:cubicBezTo>
                    <a:pt x="18" y="120"/>
                    <a:pt x="13" y="124"/>
                    <a:pt x="11" y="122"/>
                  </a:cubicBezTo>
                  <a:cubicBezTo>
                    <a:pt x="9" y="119"/>
                    <a:pt x="15" y="115"/>
                    <a:pt x="14" y="113"/>
                  </a:cubicBezTo>
                  <a:cubicBezTo>
                    <a:pt x="12" y="110"/>
                    <a:pt x="6" y="112"/>
                    <a:pt x="6" y="108"/>
                  </a:cubicBezTo>
                  <a:cubicBezTo>
                    <a:pt x="6" y="104"/>
                    <a:pt x="18" y="93"/>
                    <a:pt x="18" y="91"/>
                  </a:cubicBezTo>
                  <a:cubicBezTo>
                    <a:pt x="18" y="89"/>
                    <a:pt x="16" y="87"/>
                    <a:pt x="17" y="85"/>
                  </a:cubicBezTo>
                  <a:cubicBezTo>
                    <a:pt x="18" y="83"/>
                    <a:pt x="23" y="86"/>
                    <a:pt x="28" y="82"/>
                  </a:cubicBezTo>
                  <a:cubicBezTo>
                    <a:pt x="32" y="77"/>
                    <a:pt x="58" y="40"/>
                    <a:pt x="58" y="35"/>
                  </a:cubicBezTo>
                  <a:cubicBezTo>
                    <a:pt x="59" y="32"/>
                    <a:pt x="63" y="8"/>
                    <a:pt x="65" y="1"/>
                  </a:cubicBezTo>
                  <a:cubicBezTo>
                    <a:pt x="73" y="1"/>
                    <a:pt x="81" y="0"/>
                    <a:pt x="83" y="2"/>
                  </a:cubicBezTo>
                  <a:cubicBezTo>
                    <a:pt x="87" y="4"/>
                    <a:pt x="81" y="10"/>
                    <a:pt x="87" y="12"/>
                  </a:cubicBezTo>
                  <a:cubicBezTo>
                    <a:pt x="92" y="14"/>
                    <a:pt x="121" y="24"/>
                    <a:pt x="121" y="2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accent2"/>
                </a:solidFill>
              </a:endParaRPr>
            </a:p>
          </p:txBody>
        </p:sp>
        <p:grpSp>
          <p:nvGrpSpPr>
            <p:cNvPr id="100" name="Group 429"/>
            <p:cNvGrpSpPr>
              <a:grpSpLocks/>
            </p:cNvGrpSpPr>
            <p:nvPr/>
          </p:nvGrpSpPr>
          <p:grpSpPr bwMode="auto">
            <a:xfrm>
              <a:off x="1392" y="2660"/>
              <a:ext cx="661" cy="569"/>
              <a:chOff x="1392" y="2660"/>
              <a:chExt cx="661" cy="569"/>
            </a:xfrm>
            <a:grpFill/>
          </p:grpSpPr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1392" y="2660"/>
                <a:ext cx="644" cy="569"/>
              </a:xfrm>
              <a:custGeom>
                <a:avLst/>
                <a:gdLst>
                  <a:gd name="T0" fmla="*/ 344 w 345"/>
                  <a:gd name="T1" fmla="*/ 141 h 305"/>
                  <a:gd name="T2" fmla="*/ 337 w 345"/>
                  <a:gd name="T3" fmla="*/ 155 h 305"/>
                  <a:gd name="T4" fmla="*/ 300 w 345"/>
                  <a:gd name="T5" fmla="*/ 171 h 305"/>
                  <a:gd name="T6" fmla="*/ 261 w 345"/>
                  <a:gd name="T7" fmla="*/ 178 h 305"/>
                  <a:gd name="T8" fmla="*/ 256 w 345"/>
                  <a:gd name="T9" fmla="*/ 188 h 305"/>
                  <a:gd name="T10" fmla="*/ 222 w 345"/>
                  <a:gd name="T11" fmla="*/ 218 h 305"/>
                  <a:gd name="T12" fmla="*/ 229 w 345"/>
                  <a:gd name="T13" fmla="*/ 245 h 305"/>
                  <a:gd name="T14" fmla="*/ 219 w 345"/>
                  <a:gd name="T15" fmla="*/ 255 h 305"/>
                  <a:gd name="T16" fmla="*/ 197 w 345"/>
                  <a:gd name="T17" fmla="*/ 271 h 305"/>
                  <a:gd name="T18" fmla="*/ 175 w 345"/>
                  <a:gd name="T19" fmla="*/ 280 h 305"/>
                  <a:gd name="T20" fmla="*/ 144 w 345"/>
                  <a:gd name="T21" fmla="*/ 304 h 305"/>
                  <a:gd name="T22" fmla="*/ 132 w 345"/>
                  <a:gd name="T23" fmla="*/ 298 h 305"/>
                  <a:gd name="T24" fmla="*/ 118 w 345"/>
                  <a:gd name="T25" fmla="*/ 294 h 305"/>
                  <a:gd name="T26" fmla="*/ 69 w 345"/>
                  <a:gd name="T27" fmla="*/ 288 h 305"/>
                  <a:gd name="T28" fmla="*/ 47 w 345"/>
                  <a:gd name="T29" fmla="*/ 295 h 305"/>
                  <a:gd name="T30" fmla="*/ 35 w 345"/>
                  <a:gd name="T31" fmla="*/ 288 h 305"/>
                  <a:gd name="T32" fmla="*/ 24 w 345"/>
                  <a:gd name="T33" fmla="*/ 264 h 305"/>
                  <a:gd name="T34" fmla="*/ 14 w 345"/>
                  <a:gd name="T35" fmla="*/ 242 h 305"/>
                  <a:gd name="T36" fmla="*/ 7 w 345"/>
                  <a:gd name="T37" fmla="*/ 220 h 305"/>
                  <a:gd name="T38" fmla="*/ 25 w 345"/>
                  <a:gd name="T39" fmla="*/ 201 h 305"/>
                  <a:gd name="T40" fmla="*/ 33 w 345"/>
                  <a:gd name="T41" fmla="*/ 175 h 305"/>
                  <a:gd name="T42" fmla="*/ 45 w 345"/>
                  <a:gd name="T43" fmla="*/ 149 h 305"/>
                  <a:gd name="T44" fmla="*/ 83 w 345"/>
                  <a:gd name="T45" fmla="*/ 95 h 305"/>
                  <a:gd name="T46" fmla="*/ 43 w 345"/>
                  <a:gd name="T47" fmla="*/ 66 h 305"/>
                  <a:gd name="T48" fmla="*/ 21 w 345"/>
                  <a:gd name="T49" fmla="*/ 55 h 305"/>
                  <a:gd name="T50" fmla="*/ 30 w 345"/>
                  <a:gd name="T51" fmla="*/ 45 h 305"/>
                  <a:gd name="T52" fmla="*/ 32 w 345"/>
                  <a:gd name="T53" fmla="*/ 32 h 305"/>
                  <a:gd name="T54" fmla="*/ 27 w 345"/>
                  <a:gd name="T55" fmla="*/ 18 h 305"/>
                  <a:gd name="T56" fmla="*/ 27 w 345"/>
                  <a:gd name="T57" fmla="*/ 6 h 305"/>
                  <a:gd name="T58" fmla="*/ 40 w 345"/>
                  <a:gd name="T59" fmla="*/ 6 h 305"/>
                  <a:gd name="T60" fmla="*/ 54 w 345"/>
                  <a:gd name="T61" fmla="*/ 9 h 305"/>
                  <a:gd name="T62" fmla="*/ 69 w 345"/>
                  <a:gd name="T63" fmla="*/ 0 h 305"/>
                  <a:gd name="T64" fmla="*/ 84 w 345"/>
                  <a:gd name="T65" fmla="*/ 15 h 305"/>
                  <a:gd name="T66" fmla="*/ 118 w 345"/>
                  <a:gd name="T67" fmla="*/ 22 h 305"/>
                  <a:gd name="T68" fmla="*/ 158 w 345"/>
                  <a:gd name="T69" fmla="*/ 46 h 305"/>
                  <a:gd name="T70" fmla="*/ 182 w 345"/>
                  <a:gd name="T71" fmla="*/ 60 h 305"/>
                  <a:gd name="T72" fmla="*/ 204 w 345"/>
                  <a:gd name="T73" fmla="*/ 65 h 305"/>
                  <a:gd name="T74" fmla="*/ 225 w 345"/>
                  <a:gd name="T75" fmla="*/ 76 h 305"/>
                  <a:gd name="T76" fmla="*/ 271 w 345"/>
                  <a:gd name="T77" fmla="*/ 109 h 305"/>
                  <a:gd name="T78" fmla="*/ 301 w 345"/>
                  <a:gd name="T79" fmla="*/ 120 h 305"/>
                  <a:gd name="T80" fmla="*/ 338 w 345"/>
                  <a:gd name="T81" fmla="*/ 13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05">
                    <a:moveTo>
                      <a:pt x="340" y="136"/>
                    </a:moveTo>
                    <a:cubicBezTo>
                      <a:pt x="345" y="138"/>
                      <a:pt x="345" y="138"/>
                      <a:pt x="344" y="141"/>
                    </a:cubicBezTo>
                    <a:cubicBezTo>
                      <a:pt x="344" y="143"/>
                      <a:pt x="337" y="141"/>
                      <a:pt x="337" y="144"/>
                    </a:cubicBezTo>
                    <a:cubicBezTo>
                      <a:pt x="337" y="148"/>
                      <a:pt x="342" y="154"/>
                      <a:pt x="337" y="155"/>
                    </a:cubicBezTo>
                    <a:cubicBezTo>
                      <a:pt x="333" y="157"/>
                      <a:pt x="311" y="162"/>
                      <a:pt x="308" y="165"/>
                    </a:cubicBezTo>
                    <a:cubicBezTo>
                      <a:pt x="306" y="168"/>
                      <a:pt x="302" y="171"/>
                      <a:pt x="300" y="171"/>
                    </a:cubicBezTo>
                    <a:cubicBezTo>
                      <a:pt x="297" y="171"/>
                      <a:pt x="274" y="171"/>
                      <a:pt x="271" y="172"/>
                    </a:cubicBezTo>
                    <a:cubicBezTo>
                      <a:pt x="268" y="174"/>
                      <a:pt x="262" y="176"/>
                      <a:pt x="261" y="178"/>
                    </a:cubicBezTo>
                    <a:cubicBezTo>
                      <a:pt x="260" y="179"/>
                      <a:pt x="269" y="181"/>
                      <a:pt x="267" y="183"/>
                    </a:cubicBezTo>
                    <a:cubicBezTo>
                      <a:pt x="266" y="185"/>
                      <a:pt x="258" y="187"/>
                      <a:pt x="256" y="188"/>
                    </a:cubicBezTo>
                    <a:cubicBezTo>
                      <a:pt x="254" y="188"/>
                      <a:pt x="252" y="188"/>
                      <a:pt x="249" y="191"/>
                    </a:cubicBezTo>
                    <a:cubicBezTo>
                      <a:pt x="246" y="195"/>
                      <a:pt x="225" y="211"/>
                      <a:pt x="222" y="218"/>
                    </a:cubicBezTo>
                    <a:cubicBezTo>
                      <a:pt x="219" y="225"/>
                      <a:pt x="220" y="233"/>
                      <a:pt x="221" y="237"/>
                    </a:cubicBezTo>
                    <a:cubicBezTo>
                      <a:pt x="222" y="241"/>
                      <a:pt x="227" y="243"/>
                      <a:pt x="229" y="245"/>
                    </a:cubicBezTo>
                    <a:cubicBezTo>
                      <a:pt x="231" y="246"/>
                      <a:pt x="231" y="248"/>
                      <a:pt x="231" y="250"/>
                    </a:cubicBezTo>
                    <a:cubicBezTo>
                      <a:pt x="231" y="251"/>
                      <a:pt x="224" y="254"/>
                      <a:pt x="219" y="255"/>
                    </a:cubicBezTo>
                    <a:cubicBezTo>
                      <a:pt x="215" y="255"/>
                      <a:pt x="212" y="254"/>
                      <a:pt x="207" y="259"/>
                    </a:cubicBezTo>
                    <a:cubicBezTo>
                      <a:pt x="202" y="263"/>
                      <a:pt x="199" y="266"/>
                      <a:pt x="197" y="271"/>
                    </a:cubicBezTo>
                    <a:cubicBezTo>
                      <a:pt x="194" y="276"/>
                      <a:pt x="196" y="281"/>
                      <a:pt x="194" y="283"/>
                    </a:cubicBezTo>
                    <a:cubicBezTo>
                      <a:pt x="192" y="284"/>
                      <a:pt x="178" y="279"/>
                      <a:pt x="175" y="280"/>
                    </a:cubicBezTo>
                    <a:cubicBezTo>
                      <a:pt x="172" y="281"/>
                      <a:pt x="163" y="284"/>
                      <a:pt x="160" y="287"/>
                    </a:cubicBezTo>
                    <a:cubicBezTo>
                      <a:pt x="158" y="291"/>
                      <a:pt x="149" y="305"/>
                      <a:pt x="144" y="304"/>
                    </a:cubicBezTo>
                    <a:cubicBezTo>
                      <a:pt x="139" y="303"/>
                      <a:pt x="144" y="297"/>
                      <a:pt x="140" y="297"/>
                    </a:cubicBezTo>
                    <a:cubicBezTo>
                      <a:pt x="136" y="297"/>
                      <a:pt x="134" y="295"/>
                      <a:pt x="132" y="298"/>
                    </a:cubicBezTo>
                    <a:cubicBezTo>
                      <a:pt x="129" y="301"/>
                      <a:pt x="123" y="301"/>
                      <a:pt x="122" y="299"/>
                    </a:cubicBezTo>
                    <a:cubicBezTo>
                      <a:pt x="120" y="298"/>
                      <a:pt x="122" y="296"/>
                      <a:pt x="118" y="294"/>
                    </a:cubicBezTo>
                    <a:cubicBezTo>
                      <a:pt x="113" y="292"/>
                      <a:pt x="85" y="283"/>
                      <a:pt x="81" y="284"/>
                    </a:cubicBezTo>
                    <a:cubicBezTo>
                      <a:pt x="78" y="285"/>
                      <a:pt x="72" y="290"/>
                      <a:pt x="69" y="288"/>
                    </a:cubicBezTo>
                    <a:cubicBezTo>
                      <a:pt x="66" y="287"/>
                      <a:pt x="60" y="286"/>
                      <a:pt x="56" y="287"/>
                    </a:cubicBezTo>
                    <a:cubicBezTo>
                      <a:pt x="50" y="288"/>
                      <a:pt x="50" y="295"/>
                      <a:pt x="47" y="295"/>
                    </a:cubicBezTo>
                    <a:cubicBezTo>
                      <a:pt x="44" y="295"/>
                      <a:pt x="40" y="299"/>
                      <a:pt x="38" y="296"/>
                    </a:cubicBezTo>
                    <a:cubicBezTo>
                      <a:pt x="36" y="293"/>
                      <a:pt x="36" y="290"/>
                      <a:pt x="35" y="288"/>
                    </a:cubicBezTo>
                    <a:cubicBezTo>
                      <a:pt x="34" y="285"/>
                      <a:pt x="27" y="290"/>
                      <a:pt x="26" y="285"/>
                    </a:cubicBezTo>
                    <a:cubicBezTo>
                      <a:pt x="26" y="280"/>
                      <a:pt x="24" y="266"/>
                      <a:pt x="24" y="264"/>
                    </a:cubicBezTo>
                    <a:cubicBezTo>
                      <a:pt x="24" y="262"/>
                      <a:pt x="26" y="260"/>
                      <a:pt x="26" y="258"/>
                    </a:cubicBezTo>
                    <a:cubicBezTo>
                      <a:pt x="26" y="256"/>
                      <a:pt x="17" y="244"/>
                      <a:pt x="14" y="242"/>
                    </a:cubicBezTo>
                    <a:cubicBezTo>
                      <a:pt x="12" y="240"/>
                      <a:pt x="5" y="238"/>
                      <a:pt x="0" y="238"/>
                    </a:cubicBezTo>
                    <a:cubicBezTo>
                      <a:pt x="2" y="230"/>
                      <a:pt x="5" y="222"/>
                      <a:pt x="7" y="220"/>
                    </a:cubicBezTo>
                    <a:cubicBezTo>
                      <a:pt x="11" y="216"/>
                      <a:pt x="21" y="214"/>
                      <a:pt x="23" y="210"/>
                    </a:cubicBezTo>
                    <a:cubicBezTo>
                      <a:pt x="24" y="206"/>
                      <a:pt x="25" y="203"/>
                      <a:pt x="25" y="201"/>
                    </a:cubicBezTo>
                    <a:cubicBezTo>
                      <a:pt x="26" y="199"/>
                      <a:pt x="16" y="194"/>
                      <a:pt x="21" y="188"/>
                    </a:cubicBezTo>
                    <a:cubicBezTo>
                      <a:pt x="27" y="181"/>
                      <a:pt x="33" y="178"/>
                      <a:pt x="33" y="175"/>
                    </a:cubicBezTo>
                    <a:cubicBezTo>
                      <a:pt x="34" y="172"/>
                      <a:pt x="25" y="156"/>
                      <a:pt x="27" y="151"/>
                    </a:cubicBezTo>
                    <a:cubicBezTo>
                      <a:pt x="30" y="146"/>
                      <a:pt x="42" y="153"/>
                      <a:pt x="45" y="149"/>
                    </a:cubicBezTo>
                    <a:cubicBezTo>
                      <a:pt x="49" y="145"/>
                      <a:pt x="57" y="114"/>
                      <a:pt x="60" y="110"/>
                    </a:cubicBezTo>
                    <a:cubicBezTo>
                      <a:pt x="63" y="106"/>
                      <a:pt x="77" y="96"/>
                      <a:pt x="83" y="95"/>
                    </a:cubicBezTo>
                    <a:cubicBezTo>
                      <a:pt x="88" y="94"/>
                      <a:pt x="77" y="78"/>
                      <a:pt x="77" y="78"/>
                    </a:cubicBezTo>
                    <a:cubicBezTo>
                      <a:pt x="77" y="78"/>
                      <a:pt x="48" y="68"/>
                      <a:pt x="43" y="66"/>
                    </a:cubicBezTo>
                    <a:cubicBezTo>
                      <a:pt x="37" y="64"/>
                      <a:pt x="43" y="58"/>
                      <a:pt x="39" y="56"/>
                    </a:cubicBezTo>
                    <a:cubicBezTo>
                      <a:pt x="37" y="54"/>
                      <a:pt x="29" y="55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0"/>
                      <a:pt x="29" y="48"/>
                      <a:pt x="30" y="45"/>
                    </a:cubicBezTo>
                    <a:cubicBezTo>
                      <a:pt x="31" y="43"/>
                      <a:pt x="25" y="42"/>
                      <a:pt x="25" y="40"/>
                    </a:cubicBezTo>
                    <a:cubicBezTo>
                      <a:pt x="26" y="37"/>
                      <a:pt x="32" y="37"/>
                      <a:pt x="32" y="32"/>
                    </a:cubicBezTo>
                    <a:cubicBezTo>
                      <a:pt x="32" y="28"/>
                      <a:pt x="24" y="34"/>
                      <a:pt x="24" y="31"/>
                    </a:cubicBezTo>
                    <a:cubicBezTo>
                      <a:pt x="24" y="28"/>
                      <a:pt x="28" y="21"/>
                      <a:pt x="27" y="18"/>
                    </a:cubicBezTo>
                    <a:cubicBezTo>
                      <a:pt x="27" y="16"/>
                      <a:pt x="20" y="19"/>
                      <a:pt x="22" y="15"/>
                    </a:cubicBezTo>
                    <a:cubicBezTo>
                      <a:pt x="24" y="12"/>
                      <a:pt x="25" y="7"/>
                      <a:pt x="27" y="6"/>
                    </a:cubicBezTo>
                    <a:cubicBezTo>
                      <a:pt x="30" y="5"/>
                      <a:pt x="31" y="10"/>
                      <a:pt x="33" y="9"/>
                    </a:cubicBezTo>
                    <a:cubicBezTo>
                      <a:pt x="36" y="9"/>
                      <a:pt x="39" y="6"/>
                      <a:pt x="40" y="6"/>
                    </a:cubicBezTo>
                    <a:cubicBezTo>
                      <a:pt x="40" y="6"/>
                      <a:pt x="44" y="9"/>
                      <a:pt x="47" y="9"/>
                    </a:cubicBezTo>
                    <a:cubicBezTo>
                      <a:pt x="50" y="9"/>
                      <a:pt x="54" y="10"/>
                      <a:pt x="54" y="9"/>
                    </a:cubicBezTo>
                    <a:cubicBezTo>
                      <a:pt x="55" y="8"/>
                      <a:pt x="52" y="3"/>
                      <a:pt x="55" y="2"/>
                    </a:cubicBezTo>
                    <a:cubicBezTo>
                      <a:pt x="58" y="1"/>
                      <a:pt x="64" y="0"/>
                      <a:pt x="69" y="0"/>
                    </a:cubicBezTo>
                    <a:cubicBezTo>
                      <a:pt x="74" y="0"/>
                      <a:pt x="79" y="7"/>
                      <a:pt x="80" y="8"/>
                    </a:cubicBezTo>
                    <a:cubicBezTo>
                      <a:pt x="82" y="10"/>
                      <a:pt x="82" y="15"/>
                      <a:pt x="84" y="15"/>
                    </a:cubicBezTo>
                    <a:cubicBezTo>
                      <a:pt x="86" y="15"/>
                      <a:pt x="108" y="24"/>
                      <a:pt x="110" y="24"/>
                    </a:cubicBezTo>
                    <a:cubicBezTo>
                      <a:pt x="113" y="24"/>
                      <a:pt x="115" y="21"/>
                      <a:pt x="118" y="22"/>
                    </a:cubicBezTo>
                    <a:cubicBezTo>
                      <a:pt x="121" y="23"/>
                      <a:pt x="119" y="28"/>
                      <a:pt x="121" y="29"/>
                    </a:cubicBezTo>
                    <a:cubicBezTo>
                      <a:pt x="124" y="29"/>
                      <a:pt x="150" y="46"/>
                      <a:pt x="158" y="46"/>
                    </a:cubicBezTo>
                    <a:cubicBezTo>
                      <a:pt x="167" y="46"/>
                      <a:pt x="171" y="46"/>
                      <a:pt x="174" y="48"/>
                    </a:cubicBezTo>
                    <a:cubicBezTo>
                      <a:pt x="177" y="49"/>
                      <a:pt x="180" y="59"/>
                      <a:pt x="182" y="60"/>
                    </a:cubicBezTo>
                    <a:cubicBezTo>
                      <a:pt x="185" y="60"/>
                      <a:pt x="188" y="55"/>
                      <a:pt x="190" y="56"/>
                    </a:cubicBezTo>
                    <a:cubicBezTo>
                      <a:pt x="193" y="56"/>
                      <a:pt x="201" y="64"/>
                      <a:pt x="204" y="65"/>
                    </a:cubicBezTo>
                    <a:cubicBezTo>
                      <a:pt x="207" y="67"/>
                      <a:pt x="216" y="68"/>
                      <a:pt x="221" y="67"/>
                    </a:cubicBezTo>
                    <a:cubicBezTo>
                      <a:pt x="223" y="71"/>
                      <a:pt x="225" y="75"/>
                      <a:pt x="225" y="76"/>
                    </a:cubicBezTo>
                    <a:cubicBezTo>
                      <a:pt x="227" y="78"/>
                      <a:pt x="245" y="97"/>
                      <a:pt x="253" y="101"/>
                    </a:cubicBezTo>
                    <a:cubicBezTo>
                      <a:pt x="261" y="105"/>
                      <a:pt x="265" y="108"/>
                      <a:pt x="271" y="109"/>
                    </a:cubicBezTo>
                    <a:cubicBezTo>
                      <a:pt x="276" y="110"/>
                      <a:pt x="279" y="101"/>
                      <a:pt x="282" y="103"/>
                    </a:cubicBezTo>
                    <a:cubicBezTo>
                      <a:pt x="285" y="105"/>
                      <a:pt x="296" y="114"/>
                      <a:pt x="301" y="120"/>
                    </a:cubicBezTo>
                    <a:cubicBezTo>
                      <a:pt x="307" y="125"/>
                      <a:pt x="319" y="132"/>
                      <a:pt x="323" y="132"/>
                    </a:cubicBezTo>
                    <a:cubicBezTo>
                      <a:pt x="325" y="133"/>
                      <a:pt x="331" y="133"/>
                      <a:pt x="338" y="133"/>
                    </a:cubicBezTo>
                    <a:cubicBezTo>
                      <a:pt x="338" y="134"/>
                      <a:pt x="339" y="135"/>
                      <a:pt x="340" y="136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1935" y="3072"/>
                <a:ext cx="69" cy="58"/>
              </a:xfrm>
              <a:custGeom>
                <a:avLst/>
                <a:gdLst>
                  <a:gd name="T0" fmla="*/ 30 w 37"/>
                  <a:gd name="T1" fmla="*/ 10 h 31"/>
                  <a:gd name="T2" fmla="*/ 37 w 37"/>
                  <a:gd name="T3" fmla="*/ 14 h 31"/>
                  <a:gd name="T4" fmla="*/ 29 w 37"/>
                  <a:gd name="T5" fmla="*/ 27 h 31"/>
                  <a:gd name="T6" fmla="*/ 18 w 37"/>
                  <a:gd name="T7" fmla="*/ 27 h 31"/>
                  <a:gd name="T8" fmla="*/ 16 w 37"/>
                  <a:gd name="T9" fmla="*/ 17 h 31"/>
                  <a:gd name="T10" fmla="*/ 7 w 37"/>
                  <a:gd name="T11" fmla="*/ 19 h 31"/>
                  <a:gd name="T12" fmla="*/ 1 w 37"/>
                  <a:gd name="T13" fmla="*/ 11 h 31"/>
                  <a:gd name="T14" fmla="*/ 19 w 37"/>
                  <a:gd name="T15" fmla="*/ 5 h 31"/>
                  <a:gd name="T16" fmla="*/ 30 w 37"/>
                  <a:gd name="T17" fmla="*/ 3 h 31"/>
                  <a:gd name="T18" fmla="*/ 30 w 37"/>
                  <a:gd name="T1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1">
                    <a:moveTo>
                      <a:pt x="30" y="10"/>
                    </a:moveTo>
                    <a:cubicBezTo>
                      <a:pt x="34" y="11"/>
                      <a:pt x="37" y="8"/>
                      <a:pt x="37" y="14"/>
                    </a:cubicBezTo>
                    <a:cubicBezTo>
                      <a:pt x="37" y="20"/>
                      <a:pt x="29" y="27"/>
                      <a:pt x="29" y="27"/>
                    </a:cubicBezTo>
                    <a:cubicBezTo>
                      <a:pt x="26" y="29"/>
                      <a:pt x="20" y="31"/>
                      <a:pt x="18" y="27"/>
                    </a:cubicBezTo>
                    <a:cubicBezTo>
                      <a:pt x="16" y="24"/>
                      <a:pt x="18" y="19"/>
                      <a:pt x="16" y="17"/>
                    </a:cubicBezTo>
                    <a:cubicBezTo>
                      <a:pt x="14" y="15"/>
                      <a:pt x="10" y="20"/>
                      <a:pt x="7" y="19"/>
                    </a:cubicBezTo>
                    <a:cubicBezTo>
                      <a:pt x="4" y="19"/>
                      <a:pt x="0" y="13"/>
                      <a:pt x="1" y="11"/>
                    </a:cubicBezTo>
                    <a:cubicBezTo>
                      <a:pt x="2" y="9"/>
                      <a:pt x="15" y="6"/>
                      <a:pt x="19" y="5"/>
                    </a:cubicBezTo>
                    <a:cubicBezTo>
                      <a:pt x="23" y="3"/>
                      <a:pt x="30" y="0"/>
                      <a:pt x="30" y="3"/>
                    </a:cubicBezTo>
                    <a:cubicBezTo>
                      <a:pt x="31" y="5"/>
                      <a:pt x="26" y="9"/>
                      <a:pt x="30" y="1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1872" y="3115"/>
                <a:ext cx="28" cy="24"/>
              </a:xfrm>
              <a:custGeom>
                <a:avLst/>
                <a:gdLst>
                  <a:gd name="T0" fmla="*/ 8 w 15"/>
                  <a:gd name="T1" fmla="*/ 0 h 13"/>
                  <a:gd name="T2" fmla="*/ 14 w 15"/>
                  <a:gd name="T3" fmla="*/ 1 h 13"/>
                  <a:gd name="T4" fmla="*/ 14 w 15"/>
                  <a:gd name="T5" fmla="*/ 6 h 13"/>
                  <a:gd name="T6" fmla="*/ 8 w 15"/>
                  <a:gd name="T7" fmla="*/ 10 h 13"/>
                  <a:gd name="T8" fmla="*/ 6 w 15"/>
                  <a:gd name="T9" fmla="*/ 13 h 13"/>
                  <a:gd name="T10" fmla="*/ 2 w 15"/>
                  <a:gd name="T11" fmla="*/ 9 h 13"/>
                  <a:gd name="T12" fmla="*/ 1 w 15"/>
                  <a:gd name="T13" fmla="*/ 5 h 13"/>
                  <a:gd name="T14" fmla="*/ 5 w 15"/>
                  <a:gd name="T15" fmla="*/ 4 h 13"/>
                  <a:gd name="T16" fmla="*/ 8 w 15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8" y="0"/>
                    </a:moveTo>
                    <a:cubicBezTo>
                      <a:pt x="10" y="0"/>
                      <a:pt x="13" y="0"/>
                      <a:pt x="14" y="1"/>
                    </a:cubicBezTo>
                    <a:cubicBezTo>
                      <a:pt x="15" y="2"/>
                      <a:pt x="15" y="5"/>
                      <a:pt x="14" y="6"/>
                    </a:cubicBezTo>
                    <a:cubicBezTo>
                      <a:pt x="13" y="7"/>
                      <a:pt x="9" y="9"/>
                      <a:pt x="8" y="10"/>
                    </a:cubicBezTo>
                    <a:cubicBezTo>
                      <a:pt x="8" y="11"/>
                      <a:pt x="8" y="13"/>
                      <a:pt x="6" y="13"/>
                    </a:cubicBezTo>
                    <a:cubicBezTo>
                      <a:pt x="5" y="13"/>
                      <a:pt x="4" y="10"/>
                      <a:pt x="2" y="9"/>
                    </a:cubicBezTo>
                    <a:cubicBezTo>
                      <a:pt x="0" y="9"/>
                      <a:pt x="0" y="7"/>
                      <a:pt x="1" y="5"/>
                    </a:cubicBezTo>
                    <a:cubicBezTo>
                      <a:pt x="1" y="3"/>
                      <a:pt x="4" y="5"/>
                      <a:pt x="5" y="4"/>
                    </a:cubicBezTo>
                    <a:cubicBezTo>
                      <a:pt x="6" y="4"/>
                      <a:pt x="6" y="0"/>
                      <a:pt x="8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2021" y="3078"/>
                <a:ext cx="32" cy="28"/>
              </a:xfrm>
              <a:custGeom>
                <a:avLst/>
                <a:gdLst>
                  <a:gd name="T0" fmla="*/ 3 w 17"/>
                  <a:gd name="T1" fmla="*/ 1 h 15"/>
                  <a:gd name="T2" fmla="*/ 10 w 17"/>
                  <a:gd name="T3" fmla="*/ 1 h 15"/>
                  <a:gd name="T4" fmla="*/ 16 w 17"/>
                  <a:gd name="T5" fmla="*/ 7 h 15"/>
                  <a:gd name="T6" fmla="*/ 15 w 17"/>
                  <a:gd name="T7" fmla="*/ 14 h 15"/>
                  <a:gd name="T8" fmla="*/ 7 w 17"/>
                  <a:gd name="T9" fmla="*/ 9 h 15"/>
                  <a:gd name="T10" fmla="*/ 1 w 17"/>
                  <a:gd name="T11" fmla="*/ 8 h 15"/>
                  <a:gd name="T12" fmla="*/ 1 w 17"/>
                  <a:gd name="T13" fmla="*/ 2 h 15"/>
                  <a:gd name="T14" fmla="*/ 3 w 1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3" y="1"/>
                    </a:moveTo>
                    <a:cubicBezTo>
                      <a:pt x="4" y="1"/>
                      <a:pt x="8" y="0"/>
                      <a:pt x="10" y="1"/>
                    </a:cubicBezTo>
                    <a:cubicBezTo>
                      <a:pt x="11" y="1"/>
                      <a:pt x="16" y="4"/>
                      <a:pt x="16" y="7"/>
                    </a:cubicBezTo>
                    <a:cubicBezTo>
                      <a:pt x="17" y="11"/>
                      <a:pt x="17" y="15"/>
                      <a:pt x="15" y="14"/>
                    </a:cubicBezTo>
                    <a:cubicBezTo>
                      <a:pt x="12" y="14"/>
                      <a:pt x="9" y="9"/>
                      <a:pt x="7" y="9"/>
                    </a:cubicBezTo>
                    <a:cubicBezTo>
                      <a:pt x="5" y="8"/>
                      <a:pt x="1" y="8"/>
                      <a:pt x="1" y="8"/>
                    </a:cubicBezTo>
                    <a:cubicBezTo>
                      <a:pt x="0" y="8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441"/>
            <p:cNvGrpSpPr>
              <a:grpSpLocks/>
            </p:cNvGrpSpPr>
            <p:nvPr/>
          </p:nvGrpSpPr>
          <p:grpSpPr bwMode="auto">
            <a:xfrm>
              <a:off x="2885" y="3031"/>
              <a:ext cx="410" cy="485"/>
              <a:chOff x="2885" y="3031"/>
              <a:chExt cx="410" cy="485"/>
            </a:xfrm>
            <a:grpFill/>
          </p:grpSpPr>
          <p:sp>
            <p:nvSpPr>
              <p:cNvPr id="102" name="Freeform 442"/>
              <p:cNvSpPr>
                <a:spLocks/>
              </p:cNvSpPr>
              <p:nvPr/>
            </p:nvSpPr>
            <p:spPr bwMode="auto">
              <a:xfrm>
                <a:off x="3235" y="3305"/>
                <a:ext cx="32" cy="17"/>
              </a:xfrm>
              <a:custGeom>
                <a:avLst/>
                <a:gdLst>
                  <a:gd name="T0" fmla="*/ 16 w 17"/>
                  <a:gd name="T1" fmla="*/ 3 h 9"/>
                  <a:gd name="T2" fmla="*/ 12 w 17"/>
                  <a:gd name="T3" fmla="*/ 8 h 9"/>
                  <a:gd name="T4" fmla="*/ 7 w 17"/>
                  <a:gd name="T5" fmla="*/ 7 h 9"/>
                  <a:gd name="T6" fmla="*/ 2 w 17"/>
                  <a:gd name="T7" fmla="*/ 8 h 9"/>
                  <a:gd name="T8" fmla="*/ 2 w 17"/>
                  <a:gd name="T9" fmla="*/ 4 h 9"/>
                  <a:gd name="T10" fmla="*/ 8 w 17"/>
                  <a:gd name="T11" fmla="*/ 0 h 9"/>
                  <a:gd name="T12" fmla="*/ 12 w 17"/>
                  <a:gd name="T13" fmla="*/ 2 h 9"/>
                  <a:gd name="T14" fmla="*/ 16 w 1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6" y="3"/>
                    </a:moveTo>
                    <a:cubicBezTo>
                      <a:pt x="17" y="4"/>
                      <a:pt x="14" y="7"/>
                      <a:pt x="12" y="8"/>
                    </a:cubicBezTo>
                    <a:cubicBezTo>
                      <a:pt x="11" y="9"/>
                      <a:pt x="8" y="7"/>
                      <a:pt x="7" y="7"/>
                    </a:cubicBezTo>
                    <a:cubicBezTo>
                      <a:pt x="5" y="6"/>
                      <a:pt x="3" y="8"/>
                      <a:pt x="2" y="8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6" y="0"/>
                      <a:pt x="8" y="0"/>
                    </a:cubicBezTo>
                    <a:cubicBezTo>
                      <a:pt x="9" y="1"/>
                      <a:pt x="10" y="1"/>
                      <a:pt x="12" y="2"/>
                    </a:cubicBezTo>
                    <a:cubicBezTo>
                      <a:pt x="13" y="3"/>
                      <a:pt x="14" y="1"/>
                      <a:pt x="16" y="3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43"/>
              <p:cNvSpPr>
                <a:spLocks/>
              </p:cNvSpPr>
              <p:nvPr/>
            </p:nvSpPr>
            <p:spPr bwMode="auto">
              <a:xfrm>
                <a:off x="3077" y="3462"/>
                <a:ext cx="170" cy="54"/>
              </a:xfrm>
              <a:custGeom>
                <a:avLst/>
                <a:gdLst>
                  <a:gd name="T0" fmla="*/ 87 w 91"/>
                  <a:gd name="T1" fmla="*/ 9 h 29"/>
                  <a:gd name="T2" fmla="*/ 87 w 91"/>
                  <a:gd name="T3" fmla="*/ 18 h 29"/>
                  <a:gd name="T4" fmla="*/ 83 w 91"/>
                  <a:gd name="T5" fmla="*/ 23 h 29"/>
                  <a:gd name="T6" fmla="*/ 59 w 91"/>
                  <a:gd name="T7" fmla="*/ 26 h 29"/>
                  <a:gd name="T8" fmla="*/ 39 w 91"/>
                  <a:gd name="T9" fmla="*/ 29 h 29"/>
                  <a:gd name="T10" fmla="*/ 37 w 91"/>
                  <a:gd name="T11" fmla="*/ 22 h 29"/>
                  <a:gd name="T12" fmla="*/ 22 w 91"/>
                  <a:gd name="T13" fmla="*/ 19 h 29"/>
                  <a:gd name="T14" fmla="*/ 2 w 91"/>
                  <a:gd name="T15" fmla="*/ 17 h 29"/>
                  <a:gd name="T16" fmla="*/ 3 w 91"/>
                  <a:gd name="T17" fmla="*/ 3 h 29"/>
                  <a:gd name="T18" fmla="*/ 12 w 91"/>
                  <a:gd name="T19" fmla="*/ 7 h 29"/>
                  <a:gd name="T20" fmla="*/ 35 w 91"/>
                  <a:gd name="T21" fmla="*/ 10 h 29"/>
                  <a:gd name="T22" fmla="*/ 53 w 91"/>
                  <a:gd name="T23" fmla="*/ 9 h 29"/>
                  <a:gd name="T24" fmla="*/ 67 w 91"/>
                  <a:gd name="T25" fmla="*/ 10 h 29"/>
                  <a:gd name="T26" fmla="*/ 69 w 91"/>
                  <a:gd name="T27" fmla="*/ 17 h 29"/>
                  <a:gd name="T28" fmla="*/ 87 w 91"/>
                  <a:gd name="T2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29">
                    <a:moveTo>
                      <a:pt x="87" y="9"/>
                    </a:moveTo>
                    <a:cubicBezTo>
                      <a:pt x="91" y="9"/>
                      <a:pt x="89" y="15"/>
                      <a:pt x="87" y="18"/>
                    </a:cubicBezTo>
                    <a:cubicBezTo>
                      <a:pt x="85" y="21"/>
                      <a:pt x="85" y="23"/>
                      <a:pt x="83" y="23"/>
                    </a:cubicBezTo>
                    <a:cubicBezTo>
                      <a:pt x="80" y="23"/>
                      <a:pt x="63" y="25"/>
                      <a:pt x="59" y="26"/>
                    </a:cubicBezTo>
                    <a:cubicBezTo>
                      <a:pt x="55" y="28"/>
                      <a:pt x="41" y="29"/>
                      <a:pt x="39" y="29"/>
                    </a:cubicBezTo>
                    <a:cubicBezTo>
                      <a:pt x="37" y="28"/>
                      <a:pt x="41" y="23"/>
                      <a:pt x="37" y="22"/>
                    </a:cubicBezTo>
                    <a:cubicBezTo>
                      <a:pt x="33" y="21"/>
                      <a:pt x="22" y="19"/>
                      <a:pt x="22" y="19"/>
                    </a:cubicBezTo>
                    <a:cubicBezTo>
                      <a:pt x="17" y="19"/>
                      <a:pt x="4" y="20"/>
                      <a:pt x="2" y="17"/>
                    </a:cubicBezTo>
                    <a:cubicBezTo>
                      <a:pt x="0" y="14"/>
                      <a:pt x="1" y="7"/>
                      <a:pt x="3" y="3"/>
                    </a:cubicBezTo>
                    <a:cubicBezTo>
                      <a:pt x="5" y="0"/>
                      <a:pt x="9" y="7"/>
                      <a:pt x="12" y="7"/>
                    </a:cubicBezTo>
                    <a:cubicBezTo>
                      <a:pt x="15" y="7"/>
                      <a:pt x="31" y="11"/>
                      <a:pt x="35" y="10"/>
                    </a:cubicBezTo>
                    <a:cubicBezTo>
                      <a:pt x="41" y="10"/>
                      <a:pt x="50" y="9"/>
                      <a:pt x="53" y="9"/>
                    </a:cubicBezTo>
                    <a:cubicBezTo>
                      <a:pt x="56" y="9"/>
                      <a:pt x="64" y="10"/>
                      <a:pt x="67" y="10"/>
                    </a:cubicBezTo>
                    <a:cubicBezTo>
                      <a:pt x="69" y="10"/>
                      <a:pt x="66" y="18"/>
                      <a:pt x="69" y="17"/>
                    </a:cubicBezTo>
                    <a:cubicBezTo>
                      <a:pt x="73" y="16"/>
                      <a:pt x="84" y="9"/>
                      <a:pt x="87" y="9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44"/>
              <p:cNvSpPr>
                <a:spLocks/>
              </p:cNvSpPr>
              <p:nvPr/>
            </p:nvSpPr>
            <p:spPr bwMode="auto">
              <a:xfrm>
                <a:off x="3191" y="3208"/>
                <a:ext cx="43" cy="27"/>
              </a:xfrm>
              <a:custGeom>
                <a:avLst/>
                <a:gdLst>
                  <a:gd name="T0" fmla="*/ 22 w 23"/>
                  <a:gd name="T1" fmla="*/ 6 h 14"/>
                  <a:gd name="T2" fmla="*/ 20 w 23"/>
                  <a:gd name="T3" fmla="*/ 13 h 14"/>
                  <a:gd name="T4" fmla="*/ 6 w 23"/>
                  <a:gd name="T5" fmla="*/ 9 h 14"/>
                  <a:gd name="T6" fmla="*/ 0 w 23"/>
                  <a:gd name="T7" fmla="*/ 3 h 14"/>
                  <a:gd name="T8" fmla="*/ 8 w 23"/>
                  <a:gd name="T9" fmla="*/ 0 h 14"/>
                  <a:gd name="T10" fmla="*/ 15 w 23"/>
                  <a:gd name="T11" fmla="*/ 1 h 14"/>
                  <a:gd name="T12" fmla="*/ 22 w 23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22" y="6"/>
                    </a:moveTo>
                    <a:cubicBezTo>
                      <a:pt x="23" y="9"/>
                      <a:pt x="22" y="11"/>
                      <a:pt x="20" y="13"/>
                    </a:cubicBezTo>
                    <a:cubicBezTo>
                      <a:pt x="18" y="14"/>
                      <a:pt x="9" y="10"/>
                      <a:pt x="6" y="9"/>
                    </a:cubicBezTo>
                    <a:cubicBezTo>
                      <a:pt x="3" y="9"/>
                      <a:pt x="0" y="6"/>
                      <a:pt x="0" y="3"/>
                    </a:cubicBezTo>
                    <a:cubicBezTo>
                      <a:pt x="0" y="1"/>
                      <a:pt x="8" y="0"/>
                      <a:pt x="8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21" y="4"/>
                      <a:pt x="22" y="6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45"/>
              <p:cNvSpPr>
                <a:spLocks/>
              </p:cNvSpPr>
              <p:nvPr/>
            </p:nvSpPr>
            <p:spPr bwMode="auto">
              <a:xfrm>
                <a:off x="2885" y="3031"/>
                <a:ext cx="339" cy="392"/>
              </a:xfrm>
              <a:custGeom>
                <a:avLst/>
                <a:gdLst>
                  <a:gd name="T0" fmla="*/ 176 w 182"/>
                  <a:gd name="T1" fmla="*/ 33 h 210"/>
                  <a:gd name="T2" fmla="*/ 156 w 182"/>
                  <a:gd name="T3" fmla="*/ 38 h 210"/>
                  <a:gd name="T4" fmla="*/ 113 w 182"/>
                  <a:gd name="T5" fmla="*/ 44 h 210"/>
                  <a:gd name="T6" fmla="*/ 125 w 182"/>
                  <a:gd name="T7" fmla="*/ 65 h 210"/>
                  <a:gd name="T8" fmla="*/ 107 w 182"/>
                  <a:gd name="T9" fmla="*/ 61 h 210"/>
                  <a:gd name="T10" fmla="*/ 111 w 182"/>
                  <a:gd name="T11" fmla="*/ 78 h 210"/>
                  <a:gd name="T12" fmla="*/ 94 w 182"/>
                  <a:gd name="T13" fmla="*/ 65 h 210"/>
                  <a:gd name="T14" fmla="*/ 103 w 182"/>
                  <a:gd name="T15" fmla="*/ 81 h 210"/>
                  <a:gd name="T16" fmla="*/ 87 w 182"/>
                  <a:gd name="T17" fmla="*/ 65 h 210"/>
                  <a:gd name="T18" fmla="*/ 83 w 182"/>
                  <a:gd name="T19" fmla="*/ 55 h 210"/>
                  <a:gd name="T20" fmla="*/ 70 w 182"/>
                  <a:gd name="T21" fmla="*/ 57 h 210"/>
                  <a:gd name="T22" fmla="*/ 72 w 182"/>
                  <a:gd name="T23" fmla="*/ 75 h 210"/>
                  <a:gd name="T24" fmla="*/ 93 w 182"/>
                  <a:gd name="T25" fmla="*/ 103 h 210"/>
                  <a:gd name="T26" fmla="*/ 83 w 182"/>
                  <a:gd name="T27" fmla="*/ 100 h 210"/>
                  <a:gd name="T28" fmla="*/ 84 w 182"/>
                  <a:gd name="T29" fmla="*/ 109 h 210"/>
                  <a:gd name="T30" fmla="*/ 72 w 182"/>
                  <a:gd name="T31" fmla="*/ 117 h 210"/>
                  <a:gd name="T32" fmla="*/ 93 w 182"/>
                  <a:gd name="T33" fmla="*/ 128 h 210"/>
                  <a:gd name="T34" fmla="*/ 101 w 182"/>
                  <a:gd name="T35" fmla="*/ 125 h 210"/>
                  <a:gd name="T36" fmla="*/ 86 w 182"/>
                  <a:gd name="T37" fmla="*/ 116 h 210"/>
                  <a:gd name="T38" fmla="*/ 96 w 182"/>
                  <a:gd name="T39" fmla="*/ 113 h 210"/>
                  <a:gd name="T40" fmla="*/ 116 w 182"/>
                  <a:gd name="T41" fmla="*/ 121 h 210"/>
                  <a:gd name="T42" fmla="*/ 122 w 182"/>
                  <a:gd name="T43" fmla="*/ 128 h 210"/>
                  <a:gd name="T44" fmla="*/ 127 w 182"/>
                  <a:gd name="T45" fmla="*/ 139 h 210"/>
                  <a:gd name="T46" fmla="*/ 131 w 182"/>
                  <a:gd name="T47" fmla="*/ 148 h 210"/>
                  <a:gd name="T48" fmla="*/ 117 w 182"/>
                  <a:gd name="T49" fmla="*/ 137 h 210"/>
                  <a:gd name="T50" fmla="*/ 107 w 182"/>
                  <a:gd name="T51" fmla="*/ 133 h 210"/>
                  <a:gd name="T52" fmla="*/ 113 w 182"/>
                  <a:gd name="T53" fmla="*/ 143 h 210"/>
                  <a:gd name="T54" fmla="*/ 116 w 182"/>
                  <a:gd name="T55" fmla="*/ 156 h 210"/>
                  <a:gd name="T56" fmla="*/ 109 w 182"/>
                  <a:gd name="T57" fmla="*/ 157 h 210"/>
                  <a:gd name="T58" fmla="*/ 89 w 182"/>
                  <a:gd name="T59" fmla="*/ 152 h 210"/>
                  <a:gd name="T60" fmla="*/ 94 w 182"/>
                  <a:gd name="T61" fmla="*/ 163 h 210"/>
                  <a:gd name="T62" fmla="*/ 96 w 182"/>
                  <a:gd name="T63" fmla="*/ 172 h 210"/>
                  <a:gd name="T64" fmla="*/ 80 w 182"/>
                  <a:gd name="T65" fmla="*/ 164 h 210"/>
                  <a:gd name="T66" fmla="*/ 88 w 182"/>
                  <a:gd name="T67" fmla="*/ 197 h 210"/>
                  <a:gd name="T68" fmla="*/ 86 w 182"/>
                  <a:gd name="T69" fmla="*/ 206 h 210"/>
                  <a:gd name="T70" fmla="*/ 74 w 182"/>
                  <a:gd name="T71" fmla="*/ 195 h 210"/>
                  <a:gd name="T72" fmla="*/ 67 w 182"/>
                  <a:gd name="T73" fmla="*/ 205 h 210"/>
                  <a:gd name="T74" fmla="*/ 60 w 182"/>
                  <a:gd name="T75" fmla="*/ 186 h 210"/>
                  <a:gd name="T76" fmla="*/ 55 w 182"/>
                  <a:gd name="T77" fmla="*/ 197 h 210"/>
                  <a:gd name="T78" fmla="*/ 46 w 182"/>
                  <a:gd name="T79" fmla="*/ 187 h 210"/>
                  <a:gd name="T80" fmla="*/ 47 w 182"/>
                  <a:gd name="T81" fmla="*/ 174 h 210"/>
                  <a:gd name="T82" fmla="*/ 30 w 182"/>
                  <a:gd name="T83" fmla="*/ 154 h 210"/>
                  <a:gd name="T84" fmla="*/ 36 w 182"/>
                  <a:gd name="T85" fmla="*/ 149 h 210"/>
                  <a:gd name="T86" fmla="*/ 44 w 182"/>
                  <a:gd name="T87" fmla="*/ 143 h 210"/>
                  <a:gd name="T88" fmla="*/ 62 w 182"/>
                  <a:gd name="T89" fmla="*/ 143 h 210"/>
                  <a:gd name="T90" fmla="*/ 82 w 182"/>
                  <a:gd name="T91" fmla="*/ 149 h 210"/>
                  <a:gd name="T92" fmla="*/ 79 w 182"/>
                  <a:gd name="T93" fmla="*/ 139 h 210"/>
                  <a:gd name="T94" fmla="*/ 50 w 182"/>
                  <a:gd name="T95" fmla="*/ 134 h 210"/>
                  <a:gd name="T96" fmla="*/ 24 w 182"/>
                  <a:gd name="T97" fmla="*/ 122 h 210"/>
                  <a:gd name="T98" fmla="*/ 13 w 182"/>
                  <a:gd name="T99" fmla="*/ 128 h 210"/>
                  <a:gd name="T100" fmla="*/ 17 w 182"/>
                  <a:gd name="T101" fmla="*/ 110 h 210"/>
                  <a:gd name="T102" fmla="*/ 2 w 182"/>
                  <a:gd name="T103" fmla="*/ 90 h 210"/>
                  <a:gd name="T104" fmla="*/ 9 w 182"/>
                  <a:gd name="T105" fmla="*/ 77 h 210"/>
                  <a:gd name="T106" fmla="*/ 24 w 182"/>
                  <a:gd name="T107" fmla="*/ 46 h 210"/>
                  <a:gd name="T108" fmla="*/ 57 w 182"/>
                  <a:gd name="T109" fmla="*/ 33 h 210"/>
                  <a:gd name="T110" fmla="*/ 80 w 182"/>
                  <a:gd name="T111" fmla="*/ 29 h 210"/>
                  <a:gd name="T112" fmla="*/ 146 w 182"/>
                  <a:gd name="T113" fmla="*/ 22 h 210"/>
                  <a:gd name="T114" fmla="*/ 173 w 182"/>
                  <a:gd name="T1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0">
                    <a:moveTo>
                      <a:pt x="182" y="17"/>
                    </a:moveTo>
                    <a:cubicBezTo>
                      <a:pt x="182" y="25"/>
                      <a:pt x="178" y="31"/>
                      <a:pt x="176" y="33"/>
                    </a:cubicBezTo>
                    <a:cubicBezTo>
                      <a:pt x="174" y="35"/>
                      <a:pt x="171" y="39"/>
                      <a:pt x="168" y="43"/>
                    </a:cubicBezTo>
                    <a:cubicBezTo>
                      <a:pt x="165" y="40"/>
                      <a:pt x="161" y="38"/>
                      <a:pt x="156" y="38"/>
                    </a:cubicBezTo>
                    <a:cubicBezTo>
                      <a:pt x="150" y="38"/>
                      <a:pt x="142" y="35"/>
                      <a:pt x="138" y="37"/>
                    </a:cubicBezTo>
                    <a:cubicBezTo>
                      <a:pt x="133" y="40"/>
                      <a:pt x="119" y="45"/>
                      <a:pt x="113" y="44"/>
                    </a:cubicBezTo>
                    <a:cubicBezTo>
                      <a:pt x="108" y="44"/>
                      <a:pt x="102" y="44"/>
                      <a:pt x="102" y="47"/>
                    </a:cubicBezTo>
                    <a:cubicBezTo>
                      <a:pt x="102" y="51"/>
                      <a:pt x="126" y="62"/>
                      <a:pt x="125" y="65"/>
                    </a:cubicBezTo>
                    <a:cubicBezTo>
                      <a:pt x="124" y="68"/>
                      <a:pt x="122" y="68"/>
                      <a:pt x="119" y="67"/>
                    </a:cubicBezTo>
                    <a:cubicBezTo>
                      <a:pt x="116" y="65"/>
                      <a:pt x="110" y="58"/>
                      <a:pt x="107" y="61"/>
                    </a:cubicBezTo>
                    <a:cubicBezTo>
                      <a:pt x="103" y="64"/>
                      <a:pt x="113" y="70"/>
                      <a:pt x="113" y="72"/>
                    </a:cubicBezTo>
                    <a:cubicBezTo>
                      <a:pt x="113" y="74"/>
                      <a:pt x="112" y="78"/>
                      <a:pt x="111" y="78"/>
                    </a:cubicBezTo>
                    <a:cubicBezTo>
                      <a:pt x="110" y="78"/>
                      <a:pt x="102" y="68"/>
                      <a:pt x="100" y="66"/>
                    </a:cubicBezTo>
                    <a:cubicBezTo>
                      <a:pt x="97" y="64"/>
                      <a:pt x="96" y="64"/>
                      <a:pt x="94" y="65"/>
                    </a:cubicBezTo>
                    <a:cubicBezTo>
                      <a:pt x="92" y="66"/>
                      <a:pt x="95" y="74"/>
                      <a:pt x="98" y="75"/>
                    </a:cubicBezTo>
                    <a:cubicBezTo>
                      <a:pt x="101" y="76"/>
                      <a:pt x="105" y="79"/>
                      <a:pt x="103" y="81"/>
                    </a:cubicBezTo>
                    <a:cubicBezTo>
                      <a:pt x="101" y="83"/>
                      <a:pt x="97" y="82"/>
                      <a:pt x="93" y="78"/>
                    </a:cubicBezTo>
                    <a:cubicBezTo>
                      <a:pt x="88" y="75"/>
                      <a:pt x="90" y="67"/>
                      <a:pt x="87" y="65"/>
                    </a:cubicBezTo>
                    <a:cubicBezTo>
                      <a:pt x="84" y="63"/>
                      <a:pt x="79" y="61"/>
                      <a:pt x="79" y="58"/>
                    </a:cubicBezTo>
                    <a:cubicBezTo>
                      <a:pt x="80" y="56"/>
                      <a:pt x="82" y="56"/>
                      <a:pt x="83" y="55"/>
                    </a:cubicBezTo>
                    <a:cubicBezTo>
                      <a:pt x="84" y="53"/>
                      <a:pt x="81" y="49"/>
                      <a:pt x="79" y="50"/>
                    </a:cubicBezTo>
                    <a:cubicBezTo>
                      <a:pt x="76" y="50"/>
                      <a:pt x="70" y="55"/>
                      <a:pt x="70" y="57"/>
                    </a:cubicBezTo>
                    <a:cubicBezTo>
                      <a:pt x="69" y="60"/>
                      <a:pt x="74" y="62"/>
                      <a:pt x="72" y="65"/>
                    </a:cubicBezTo>
                    <a:cubicBezTo>
                      <a:pt x="70" y="69"/>
                      <a:pt x="70" y="72"/>
                      <a:pt x="72" y="75"/>
                    </a:cubicBezTo>
                    <a:cubicBezTo>
                      <a:pt x="74" y="78"/>
                      <a:pt x="77" y="80"/>
                      <a:pt x="78" y="83"/>
                    </a:cubicBezTo>
                    <a:cubicBezTo>
                      <a:pt x="81" y="85"/>
                      <a:pt x="93" y="102"/>
                      <a:pt x="93" y="103"/>
                    </a:cubicBezTo>
                    <a:cubicBezTo>
                      <a:pt x="94" y="105"/>
                      <a:pt x="94" y="107"/>
                      <a:pt x="92" y="107"/>
                    </a:cubicBezTo>
                    <a:cubicBezTo>
                      <a:pt x="90" y="107"/>
                      <a:pt x="86" y="101"/>
                      <a:pt x="83" y="100"/>
                    </a:cubicBezTo>
                    <a:cubicBezTo>
                      <a:pt x="80" y="100"/>
                      <a:pt x="78" y="101"/>
                      <a:pt x="79" y="104"/>
                    </a:cubicBezTo>
                    <a:cubicBezTo>
                      <a:pt x="80" y="106"/>
                      <a:pt x="84" y="107"/>
                      <a:pt x="84" y="109"/>
                    </a:cubicBezTo>
                    <a:cubicBezTo>
                      <a:pt x="84" y="111"/>
                      <a:pt x="77" y="116"/>
                      <a:pt x="75" y="115"/>
                    </a:cubicBezTo>
                    <a:cubicBezTo>
                      <a:pt x="72" y="114"/>
                      <a:pt x="71" y="116"/>
                      <a:pt x="72" y="117"/>
                    </a:cubicBezTo>
                    <a:cubicBezTo>
                      <a:pt x="72" y="118"/>
                      <a:pt x="75" y="121"/>
                      <a:pt x="80" y="122"/>
                    </a:cubicBezTo>
                    <a:cubicBezTo>
                      <a:pt x="86" y="122"/>
                      <a:pt x="92" y="126"/>
                      <a:pt x="93" y="128"/>
                    </a:cubicBezTo>
                    <a:cubicBezTo>
                      <a:pt x="95" y="130"/>
                      <a:pt x="101" y="132"/>
                      <a:pt x="102" y="130"/>
                    </a:cubicBezTo>
                    <a:cubicBezTo>
                      <a:pt x="103" y="128"/>
                      <a:pt x="104" y="128"/>
                      <a:pt x="101" y="125"/>
                    </a:cubicBezTo>
                    <a:cubicBezTo>
                      <a:pt x="98" y="122"/>
                      <a:pt x="97" y="121"/>
                      <a:pt x="94" y="120"/>
                    </a:cubicBezTo>
                    <a:cubicBezTo>
                      <a:pt x="92" y="118"/>
                      <a:pt x="84" y="117"/>
                      <a:pt x="86" y="116"/>
                    </a:cubicBezTo>
                    <a:cubicBezTo>
                      <a:pt x="88" y="116"/>
                      <a:pt x="91" y="110"/>
                      <a:pt x="94" y="111"/>
                    </a:cubicBezTo>
                    <a:cubicBezTo>
                      <a:pt x="96" y="112"/>
                      <a:pt x="94" y="111"/>
                      <a:pt x="96" y="113"/>
                    </a:cubicBezTo>
                    <a:cubicBezTo>
                      <a:pt x="98" y="115"/>
                      <a:pt x="100" y="116"/>
                      <a:pt x="103" y="117"/>
                    </a:cubicBezTo>
                    <a:cubicBezTo>
                      <a:pt x="106" y="118"/>
                      <a:pt x="114" y="121"/>
                      <a:pt x="116" y="121"/>
                    </a:cubicBezTo>
                    <a:cubicBezTo>
                      <a:pt x="118" y="121"/>
                      <a:pt x="118" y="121"/>
                      <a:pt x="118" y="123"/>
                    </a:cubicBezTo>
                    <a:cubicBezTo>
                      <a:pt x="119" y="126"/>
                      <a:pt x="121" y="127"/>
                      <a:pt x="122" y="128"/>
                    </a:cubicBezTo>
                    <a:cubicBezTo>
                      <a:pt x="123" y="128"/>
                      <a:pt x="122" y="131"/>
                      <a:pt x="122" y="133"/>
                    </a:cubicBezTo>
                    <a:cubicBezTo>
                      <a:pt x="122" y="135"/>
                      <a:pt x="125" y="139"/>
                      <a:pt x="127" y="139"/>
                    </a:cubicBezTo>
                    <a:cubicBezTo>
                      <a:pt x="128" y="139"/>
                      <a:pt x="133" y="139"/>
                      <a:pt x="133" y="140"/>
                    </a:cubicBezTo>
                    <a:cubicBezTo>
                      <a:pt x="133" y="140"/>
                      <a:pt x="132" y="148"/>
                      <a:pt x="131" y="148"/>
                    </a:cubicBezTo>
                    <a:cubicBezTo>
                      <a:pt x="130" y="149"/>
                      <a:pt x="125" y="149"/>
                      <a:pt x="123" y="146"/>
                    </a:cubicBezTo>
                    <a:cubicBezTo>
                      <a:pt x="121" y="144"/>
                      <a:pt x="118" y="139"/>
                      <a:pt x="117" y="137"/>
                    </a:cubicBezTo>
                    <a:cubicBezTo>
                      <a:pt x="116" y="135"/>
                      <a:pt x="114" y="133"/>
                      <a:pt x="112" y="133"/>
                    </a:cubicBezTo>
                    <a:cubicBezTo>
                      <a:pt x="110" y="133"/>
                      <a:pt x="107" y="132"/>
                      <a:pt x="107" y="133"/>
                    </a:cubicBezTo>
                    <a:cubicBezTo>
                      <a:pt x="107" y="134"/>
                      <a:pt x="106" y="135"/>
                      <a:pt x="107" y="136"/>
                    </a:cubicBezTo>
                    <a:cubicBezTo>
                      <a:pt x="108" y="138"/>
                      <a:pt x="113" y="141"/>
                      <a:pt x="113" y="143"/>
                    </a:cubicBezTo>
                    <a:cubicBezTo>
                      <a:pt x="113" y="144"/>
                      <a:pt x="112" y="146"/>
                      <a:pt x="112" y="148"/>
                    </a:cubicBezTo>
                    <a:cubicBezTo>
                      <a:pt x="112" y="149"/>
                      <a:pt x="117" y="154"/>
                      <a:pt x="116" y="156"/>
                    </a:cubicBezTo>
                    <a:cubicBezTo>
                      <a:pt x="116" y="158"/>
                      <a:pt x="117" y="159"/>
                      <a:pt x="115" y="159"/>
                    </a:cubicBezTo>
                    <a:cubicBezTo>
                      <a:pt x="113" y="159"/>
                      <a:pt x="110" y="159"/>
                      <a:pt x="109" y="157"/>
                    </a:cubicBezTo>
                    <a:cubicBezTo>
                      <a:pt x="109" y="155"/>
                      <a:pt x="102" y="150"/>
                      <a:pt x="100" y="150"/>
                    </a:cubicBezTo>
                    <a:cubicBezTo>
                      <a:pt x="98" y="150"/>
                      <a:pt x="91" y="150"/>
                      <a:pt x="89" y="152"/>
                    </a:cubicBezTo>
                    <a:cubicBezTo>
                      <a:pt x="87" y="153"/>
                      <a:pt x="91" y="155"/>
                      <a:pt x="91" y="156"/>
                    </a:cubicBezTo>
                    <a:cubicBezTo>
                      <a:pt x="92" y="158"/>
                      <a:pt x="91" y="161"/>
                      <a:pt x="94" y="163"/>
                    </a:cubicBezTo>
                    <a:cubicBezTo>
                      <a:pt x="96" y="164"/>
                      <a:pt x="103" y="165"/>
                      <a:pt x="103" y="168"/>
                    </a:cubicBezTo>
                    <a:cubicBezTo>
                      <a:pt x="103" y="170"/>
                      <a:pt x="97" y="169"/>
                      <a:pt x="96" y="172"/>
                    </a:cubicBezTo>
                    <a:cubicBezTo>
                      <a:pt x="94" y="175"/>
                      <a:pt x="91" y="176"/>
                      <a:pt x="89" y="174"/>
                    </a:cubicBezTo>
                    <a:cubicBezTo>
                      <a:pt x="88" y="172"/>
                      <a:pt x="82" y="163"/>
                      <a:pt x="80" y="164"/>
                    </a:cubicBezTo>
                    <a:cubicBezTo>
                      <a:pt x="77" y="165"/>
                      <a:pt x="88" y="190"/>
                      <a:pt x="90" y="192"/>
                    </a:cubicBezTo>
                    <a:cubicBezTo>
                      <a:pt x="91" y="194"/>
                      <a:pt x="88" y="195"/>
                      <a:pt x="88" y="197"/>
                    </a:cubicBezTo>
                    <a:cubicBezTo>
                      <a:pt x="89" y="199"/>
                      <a:pt x="94" y="203"/>
                      <a:pt x="94" y="205"/>
                    </a:cubicBezTo>
                    <a:cubicBezTo>
                      <a:pt x="94" y="207"/>
                      <a:pt x="87" y="207"/>
                      <a:pt x="86" y="206"/>
                    </a:cubicBezTo>
                    <a:cubicBezTo>
                      <a:pt x="84" y="205"/>
                      <a:pt x="81" y="194"/>
                      <a:pt x="79" y="193"/>
                    </a:cubicBezTo>
                    <a:cubicBezTo>
                      <a:pt x="77" y="192"/>
                      <a:pt x="75" y="194"/>
                      <a:pt x="74" y="195"/>
                    </a:cubicBezTo>
                    <a:cubicBezTo>
                      <a:pt x="73" y="196"/>
                      <a:pt x="74" y="206"/>
                      <a:pt x="73" y="208"/>
                    </a:cubicBezTo>
                    <a:cubicBezTo>
                      <a:pt x="72" y="210"/>
                      <a:pt x="67" y="207"/>
                      <a:pt x="67" y="205"/>
                    </a:cubicBezTo>
                    <a:cubicBezTo>
                      <a:pt x="66" y="204"/>
                      <a:pt x="68" y="196"/>
                      <a:pt x="66" y="193"/>
                    </a:cubicBezTo>
                    <a:cubicBezTo>
                      <a:pt x="64" y="190"/>
                      <a:pt x="62" y="186"/>
                      <a:pt x="60" y="186"/>
                    </a:cubicBezTo>
                    <a:cubicBezTo>
                      <a:pt x="58" y="186"/>
                      <a:pt x="56" y="186"/>
                      <a:pt x="56" y="187"/>
                    </a:cubicBezTo>
                    <a:cubicBezTo>
                      <a:pt x="55" y="188"/>
                      <a:pt x="57" y="197"/>
                      <a:pt x="55" y="197"/>
                    </a:cubicBezTo>
                    <a:cubicBezTo>
                      <a:pt x="53" y="197"/>
                      <a:pt x="49" y="195"/>
                      <a:pt x="48" y="193"/>
                    </a:cubicBezTo>
                    <a:cubicBezTo>
                      <a:pt x="47" y="191"/>
                      <a:pt x="48" y="189"/>
                      <a:pt x="46" y="187"/>
                    </a:cubicBezTo>
                    <a:cubicBezTo>
                      <a:pt x="44" y="185"/>
                      <a:pt x="43" y="183"/>
                      <a:pt x="44" y="181"/>
                    </a:cubicBezTo>
                    <a:cubicBezTo>
                      <a:pt x="44" y="179"/>
                      <a:pt x="48" y="177"/>
                      <a:pt x="47" y="174"/>
                    </a:cubicBezTo>
                    <a:cubicBezTo>
                      <a:pt x="46" y="171"/>
                      <a:pt x="37" y="159"/>
                      <a:pt x="34" y="157"/>
                    </a:cubicBezTo>
                    <a:cubicBezTo>
                      <a:pt x="32" y="156"/>
                      <a:pt x="30" y="155"/>
                      <a:pt x="30" y="154"/>
                    </a:cubicBezTo>
                    <a:cubicBezTo>
                      <a:pt x="30" y="153"/>
                      <a:pt x="30" y="151"/>
                      <a:pt x="32" y="151"/>
                    </a:cubicBezTo>
                    <a:cubicBezTo>
                      <a:pt x="33" y="151"/>
                      <a:pt x="35" y="150"/>
                      <a:pt x="36" y="149"/>
                    </a:cubicBezTo>
                    <a:cubicBezTo>
                      <a:pt x="37" y="147"/>
                      <a:pt x="37" y="143"/>
                      <a:pt x="38" y="143"/>
                    </a:cubicBezTo>
                    <a:cubicBezTo>
                      <a:pt x="39" y="142"/>
                      <a:pt x="42" y="144"/>
                      <a:pt x="44" y="143"/>
                    </a:cubicBezTo>
                    <a:cubicBezTo>
                      <a:pt x="45" y="143"/>
                      <a:pt x="50" y="139"/>
                      <a:pt x="52" y="139"/>
                    </a:cubicBezTo>
                    <a:cubicBezTo>
                      <a:pt x="54" y="140"/>
                      <a:pt x="61" y="142"/>
                      <a:pt x="62" y="143"/>
                    </a:cubicBezTo>
                    <a:cubicBezTo>
                      <a:pt x="64" y="144"/>
                      <a:pt x="76" y="148"/>
                      <a:pt x="78" y="149"/>
                    </a:cubicBezTo>
                    <a:cubicBezTo>
                      <a:pt x="79" y="149"/>
                      <a:pt x="81" y="150"/>
                      <a:pt x="82" y="149"/>
                    </a:cubicBezTo>
                    <a:cubicBezTo>
                      <a:pt x="84" y="147"/>
                      <a:pt x="90" y="145"/>
                      <a:pt x="90" y="143"/>
                    </a:cubicBezTo>
                    <a:cubicBezTo>
                      <a:pt x="90" y="141"/>
                      <a:pt x="82" y="140"/>
                      <a:pt x="79" y="139"/>
                    </a:cubicBezTo>
                    <a:cubicBezTo>
                      <a:pt x="76" y="138"/>
                      <a:pt x="70" y="135"/>
                      <a:pt x="68" y="135"/>
                    </a:cubicBezTo>
                    <a:cubicBezTo>
                      <a:pt x="66" y="135"/>
                      <a:pt x="54" y="133"/>
                      <a:pt x="50" y="134"/>
                    </a:cubicBezTo>
                    <a:cubicBezTo>
                      <a:pt x="45" y="135"/>
                      <a:pt x="32" y="138"/>
                      <a:pt x="30" y="137"/>
                    </a:cubicBezTo>
                    <a:cubicBezTo>
                      <a:pt x="28" y="136"/>
                      <a:pt x="25" y="124"/>
                      <a:pt x="24" y="122"/>
                    </a:cubicBezTo>
                    <a:cubicBezTo>
                      <a:pt x="22" y="121"/>
                      <a:pt x="19" y="127"/>
                      <a:pt x="17" y="128"/>
                    </a:cubicBezTo>
                    <a:cubicBezTo>
                      <a:pt x="16" y="128"/>
                      <a:pt x="14" y="130"/>
                      <a:pt x="13" y="128"/>
                    </a:cubicBezTo>
                    <a:cubicBezTo>
                      <a:pt x="12" y="127"/>
                      <a:pt x="16" y="119"/>
                      <a:pt x="17" y="118"/>
                    </a:cubicBezTo>
                    <a:cubicBezTo>
                      <a:pt x="18" y="118"/>
                      <a:pt x="19" y="112"/>
                      <a:pt x="17" y="110"/>
                    </a:cubicBezTo>
                    <a:cubicBezTo>
                      <a:pt x="15" y="108"/>
                      <a:pt x="8" y="106"/>
                      <a:pt x="6" y="102"/>
                    </a:cubicBezTo>
                    <a:cubicBezTo>
                      <a:pt x="4" y="98"/>
                      <a:pt x="3" y="92"/>
                      <a:pt x="2" y="90"/>
                    </a:cubicBezTo>
                    <a:cubicBezTo>
                      <a:pt x="2" y="90"/>
                      <a:pt x="1" y="90"/>
                      <a:pt x="0" y="89"/>
                    </a:cubicBezTo>
                    <a:cubicBezTo>
                      <a:pt x="4" y="85"/>
                      <a:pt x="7" y="79"/>
                      <a:pt x="9" y="77"/>
                    </a:cubicBezTo>
                    <a:cubicBezTo>
                      <a:pt x="11" y="71"/>
                      <a:pt x="20" y="64"/>
                      <a:pt x="24" y="60"/>
                    </a:cubicBezTo>
                    <a:cubicBezTo>
                      <a:pt x="28" y="56"/>
                      <a:pt x="27" y="50"/>
                      <a:pt x="24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40" y="41"/>
                      <a:pt x="53" y="33"/>
                      <a:pt x="57" y="33"/>
                    </a:cubicBezTo>
                    <a:cubicBezTo>
                      <a:pt x="61" y="33"/>
                      <a:pt x="69" y="33"/>
                      <a:pt x="73" y="32"/>
                    </a:cubicBezTo>
                    <a:cubicBezTo>
                      <a:pt x="74" y="32"/>
                      <a:pt x="76" y="30"/>
                      <a:pt x="80" y="29"/>
                    </a:cubicBezTo>
                    <a:cubicBezTo>
                      <a:pt x="91" y="24"/>
                      <a:pt x="111" y="15"/>
                      <a:pt x="117" y="15"/>
                    </a:cubicBezTo>
                    <a:cubicBezTo>
                      <a:pt x="124" y="15"/>
                      <a:pt x="140" y="22"/>
                      <a:pt x="146" y="22"/>
                    </a:cubicBezTo>
                    <a:cubicBezTo>
                      <a:pt x="152" y="22"/>
                      <a:pt x="163" y="23"/>
                      <a:pt x="165" y="17"/>
                    </a:cubicBezTo>
                    <a:cubicBezTo>
                      <a:pt x="167" y="11"/>
                      <a:pt x="166" y="5"/>
                      <a:pt x="173" y="0"/>
                    </a:cubicBezTo>
                    <a:cubicBezTo>
                      <a:pt x="173" y="0"/>
                      <a:pt x="182" y="9"/>
                      <a:pt x="182" y="17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46"/>
              <p:cNvSpPr>
                <a:spLocks/>
              </p:cNvSpPr>
              <p:nvPr/>
            </p:nvSpPr>
            <p:spPr bwMode="auto">
              <a:xfrm>
                <a:off x="3176" y="3354"/>
                <a:ext cx="18" cy="21"/>
              </a:xfrm>
              <a:custGeom>
                <a:avLst/>
                <a:gdLst>
                  <a:gd name="T0" fmla="*/ 8 w 10"/>
                  <a:gd name="T1" fmla="*/ 2 h 11"/>
                  <a:gd name="T2" fmla="*/ 6 w 10"/>
                  <a:gd name="T3" fmla="*/ 10 h 11"/>
                  <a:gd name="T4" fmla="*/ 2 w 10"/>
                  <a:gd name="T5" fmla="*/ 10 h 11"/>
                  <a:gd name="T6" fmla="*/ 0 w 10"/>
                  <a:gd name="T7" fmla="*/ 4 h 11"/>
                  <a:gd name="T8" fmla="*/ 2 w 10"/>
                  <a:gd name="T9" fmla="*/ 1 h 11"/>
                  <a:gd name="T10" fmla="*/ 8 w 10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2"/>
                    </a:moveTo>
                    <a:cubicBezTo>
                      <a:pt x="10" y="3"/>
                      <a:pt x="8" y="9"/>
                      <a:pt x="6" y="10"/>
                    </a:cubicBezTo>
                    <a:cubicBezTo>
                      <a:pt x="6" y="11"/>
                      <a:pt x="3" y="11"/>
                      <a:pt x="2" y="10"/>
                    </a:cubicBezTo>
                    <a:cubicBezTo>
                      <a:pt x="2" y="10"/>
                      <a:pt x="0" y="5"/>
                      <a:pt x="0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2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47"/>
              <p:cNvSpPr>
                <a:spLocks/>
              </p:cNvSpPr>
              <p:nvPr/>
            </p:nvSpPr>
            <p:spPr bwMode="auto">
              <a:xfrm>
                <a:off x="3170" y="3386"/>
                <a:ext cx="11" cy="13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4 h 7"/>
                  <a:gd name="T4" fmla="*/ 2 w 6"/>
                  <a:gd name="T5" fmla="*/ 6 h 7"/>
                  <a:gd name="T6" fmla="*/ 0 w 6"/>
                  <a:gd name="T7" fmla="*/ 2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4" y="0"/>
                      <a:pt x="6" y="1"/>
                      <a:pt x="6" y="4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48"/>
              <p:cNvSpPr>
                <a:spLocks/>
              </p:cNvSpPr>
              <p:nvPr/>
            </p:nvSpPr>
            <p:spPr bwMode="auto">
              <a:xfrm>
                <a:off x="3144" y="3158"/>
                <a:ext cx="28" cy="24"/>
              </a:xfrm>
              <a:custGeom>
                <a:avLst/>
                <a:gdLst>
                  <a:gd name="T0" fmla="*/ 14 w 15"/>
                  <a:gd name="T1" fmla="*/ 1 h 13"/>
                  <a:gd name="T2" fmla="*/ 13 w 15"/>
                  <a:gd name="T3" fmla="*/ 8 h 13"/>
                  <a:gd name="T4" fmla="*/ 11 w 15"/>
                  <a:gd name="T5" fmla="*/ 12 h 13"/>
                  <a:gd name="T6" fmla="*/ 7 w 15"/>
                  <a:gd name="T7" fmla="*/ 11 h 13"/>
                  <a:gd name="T8" fmla="*/ 2 w 15"/>
                  <a:gd name="T9" fmla="*/ 9 h 13"/>
                  <a:gd name="T10" fmla="*/ 2 w 15"/>
                  <a:gd name="T11" fmla="*/ 3 h 13"/>
                  <a:gd name="T12" fmla="*/ 9 w 15"/>
                  <a:gd name="T13" fmla="*/ 3 h 13"/>
                  <a:gd name="T14" fmla="*/ 14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4" y="1"/>
                    </a:moveTo>
                    <a:cubicBezTo>
                      <a:pt x="15" y="2"/>
                      <a:pt x="12" y="6"/>
                      <a:pt x="13" y="8"/>
                    </a:cubicBezTo>
                    <a:cubicBezTo>
                      <a:pt x="14" y="10"/>
                      <a:pt x="12" y="12"/>
                      <a:pt x="11" y="12"/>
                    </a:cubicBezTo>
                    <a:cubicBezTo>
                      <a:pt x="11" y="12"/>
                      <a:pt x="8" y="11"/>
                      <a:pt x="7" y="11"/>
                    </a:cubicBezTo>
                    <a:cubicBezTo>
                      <a:pt x="5" y="11"/>
                      <a:pt x="2" y="13"/>
                      <a:pt x="2" y="9"/>
                    </a:cubicBezTo>
                    <a:cubicBezTo>
                      <a:pt x="2" y="6"/>
                      <a:pt x="0" y="3"/>
                      <a:pt x="2" y="3"/>
                    </a:cubicBezTo>
                    <a:cubicBezTo>
                      <a:pt x="4" y="2"/>
                      <a:pt x="8" y="4"/>
                      <a:pt x="9" y="3"/>
                    </a:cubicBezTo>
                    <a:cubicBezTo>
                      <a:pt x="10" y="2"/>
                      <a:pt x="13" y="0"/>
                      <a:pt x="14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49"/>
              <p:cNvSpPr>
                <a:spLocks/>
              </p:cNvSpPr>
              <p:nvPr/>
            </p:nvSpPr>
            <p:spPr bwMode="auto">
              <a:xfrm>
                <a:off x="3140" y="3305"/>
                <a:ext cx="21" cy="25"/>
              </a:xfrm>
              <a:custGeom>
                <a:avLst/>
                <a:gdLst>
                  <a:gd name="T0" fmla="*/ 8 w 11"/>
                  <a:gd name="T1" fmla="*/ 5 h 13"/>
                  <a:gd name="T2" fmla="*/ 11 w 11"/>
                  <a:gd name="T3" fmla="*/ 12 h 13"/>
                  <a:gd name="T4" fmla="*/ 5 w 11"/>
                  <a:gd name="T5" fmla="*/ 10 h 13"/>
                  <a:gd name="T6" fmla="*/ 1 w 11"/>
                  <a:gd name="T7" fmla="*/ 3 h 13"/>
                  <a:gd name="T8" fmla="*/ 3 w 11"/>
                  <a:gd name="T9" fmla="*/ 0 h 13"/>
                  <a:gd name="T10" fmla="*/ 7 w 11"/>
                  <a:gd name="T11" fmla="*/ 0 h 13"/>
                  <a:gd name="T12" fmla="*/ 8 w 11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8" y="5"/>
                    </a:moveTo>
                    <a:cubicBezTo>
                      <a:pt x="8" y="6"/>
                      <a:pt x="11" y="11"/>
                      <a:pt x="11" y="12"/>
                    </a:cubicBezTo>
                    <a:cubicBezTo>
                      <a:pt x="10" y="13"/>
                      <a:pt x="6" y="11"/>
                      <a:pt x="5" y="10"/>
                    </a:cubicBezTo>
                    <a:cubicBezTo>
                      <a:pt x="4" y="10"/>
                      <a:pt x="1" y="5"/>
                      <a:pt x="1" y="3"/>
                    </a:cubicBezTo>
                    <a:cubicBezTo>
                      <a:pt x="0" y="1"/>
                      <a:pt x="1" y="1"/>
                      <a:pt x="3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1"/>
                      <a:pt x="8" y="3"/>
                      <a:pt x="8" y="5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50"/>
              <p:cNvSpPr>
                <a:spLocks/>
              </p:cNvSpPr>
              <p:nvPr/>
            </p:nvSpPr>
            <p:spPr bwMode="auto">
              <a:xfrm>
                <a:off x="3116" y="3382"/>
                <a:ext cx="26" cy="19"/>
              </a:xfrm>
              <a:custGeom>
                <a:avLst/>
                <a:gdLst>
                  <a:gd name="T0" fmla="*/ 8 w 14"/>
                  <a:gd name="T1" fmla="*/ 2 h 10"/>
                  <a:gd name="T2" fmla="*/ 11 w 14"/>
                  <a:gd name="T3" fmla="*/ 2 h 10"/>
                  <a:gd name="T4" fmla="*/ 9 w 14"/>
                  <a:gd name="T5" fmla="*/ 8 h 10"/>
                  <a:gd name="T6" fmla="*/ 2 w 14"/>
                  <a:gd name="T7" fmla="*/ 9 h 10"/>
                  <a:gd name="T8" fmla="*/ 2 w 14"/>
                  <a:gd name="T9" fmla="*/ 4 h 10"/>
                  <a:gd name="T10" fmla="*/ 8 w 14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8" y="2"/>
                    </a:moveTo>
                    <a:cubicBezTo>
                      <a:pt x="8" y="2"/>
                      <a:pt x="9" y="0"/>
                      <a:pt x="11" y="2"/>
                    </a:cubicBezTo>
                    <a:cubicBezTo>
                      <a:pt x="14" y="5"/>
                      <a:pt x="11" y="7"/>
                      <a:pt x="9" y="8"/>
                    </a:cubicBezTo>
                    <a:cubicBezTo>
                      <a:pt x="7" y="9"/>
                      <a:pt x="4" y="10"/>
                      <a:pt x="2" y="9"/>
                    </a:cubicBezTo>
                    <a:cubicBezTo>
                      <a:pt x="0" y="8"/>
                      <a:pt x="2" y="4"/>
                      <a:pt x="2" y="4"/>
                    </a:cubicBezTo>
                    <a:cubicBezTo>
                      <a:pt x="2" y="4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451"/>
              <p:cNvSpPr>
                <a:spLocks/>
              </p:cNvSpPr>
              <p:nvPr/>
            </p:nvSpPr>
            <p:spPr bwMode="auto">
              <a:xfrm>
                <a:off x="3122" y="3354"/>
                <a:ext cx="13" cy="17"/>
              </a:xfrm>
              <a:custGeom>
                <a:avLst/>
                <a:gdLst>
                  <a:gd name="T0" fmla="*/ 3 w 7"/>
                  <a:gd name="T1" fmla="*/ 0 h 9"/>
                  <a:gd name="T2" fmla="*/ 7 w 7"/>
                  <a:gd name="T3" fmla="*/ 5 h 9"/>
                  <a:gd name="T4" fmla="*/ 2 w 7"/>
                  <a:gd name="T5" fmla="*/ 9 h 9"/>
                  <a:gd name="T6" fmla="*/ 0 w 7"/>
                  <a:gd name="T7" fmla="*/ 2 h 9"/>
                  <a:gd name="T8" fmla="*/ 3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4" y="0"/>
                      <a:pt x="7" y="3"/>
                      <a:pt x="7" y="5"/>
                    </a:cubicBezTo>
                    <a:cubicBezTo>
                      <a:pt x="7" y="7"/>
                      <a:pt x="4" y="9"/>
                      <a:pt x="2" y="9"/>
                    </a:cubicBezTo>
                    <a:cubicBezTo>
                      <a:pt x="0" y="9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52"/>
              <p:cNvSpPr>
                <a:spLocks/>
              </p:cNvSpPr>
              <p:nvPr/>
            </p:nvSpPr>
            <p:spPr bwMode="auto">
              <a:xfrm>
                <a:off x="2898" y="3283"/>
                <a:ext cx="30" cy="30"/>
              </a:xfrm>
              <a:custGeom>
                <a:avLst/>
                <a:gdLst>
                  <a:gd name="T0" fmla="*/ 9 w 16"/>
                  <a:gd name="T1" fmla="*/ 1 h 16"/>
                  <a:gd name="T2" fmla="*/ 15 w 16"/>
                  <a:gd name="T3" fmla="*/ 15 h 16"/>
                  <a:gd name="T4" fmla="*/ 5 w 16"/>
                  <a:gd name="T5" fmla="*/ 15 h 16"/>
                  <a:gd name="T6" fmla="*/ 0 w 16"/>
                  <a:gd name="T7" fmla="*/ 7 h 16"/>
                  <a:gd name="T8" fmla="*/ 9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"/>
                    </a:moveTo>
                    <a:cubicBezTo>
                      <a:pt x="11" y="2"/>
                      <a:pt x="16" y="14"/>
                      <a:pt x="15" y="15"/>
                    </a:cubicBezTo>
                    <a:cubicBezTo>
                      <a:pt x="14" y="16"/>
                      <a:pt x="8" y="16"/>
                      <a:pt x="5" y="15"/>
                    </a:cubicBezTo>
                    <a:cubicBezTo>
                      <a:pt x="1" y="14"/>
                      <a:pt x="0" y="10"/>
                      <a:pt x="0" y="7"/>
                    </a:cubicBezTo>
                    <a:cubicBezTo>
                      <a:pt x="0" y="3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453"/>
              <p:cNvSpPr>
                <a:spLocks/>
              </p:cNvSpPr>
              <p:nvPr/>
            </p:nvSpPr>
            <p:spPr bwMode="auto">
              <a:xfrm>
                <a:off x="3276" y="3432"/>
                <a:ext cx="19" cy="41"/>
              </a:xfrm>
              <a:custGeom>
                <a:avLst/>
                <a:gdLst>
                  <a:gd name="T0" fmla="*/ 3 w 10"/>
                  <a:gd name="T1" fmla="*/ 21 h 22"/>
                  <a:gd name="T2" fmla="*/ 2 w 10"/>
                  <a:gd name="T3" fmla="*/ 17 h 22"/>
                  <a:gd name="T4" fmla="*/ 0 w 10"/>
                  <a:gd name="T5" fmla="*/ 13 h 22"/>
                  <a:gd name="T6" fmla="*/ 5 w 10"/>
                  <a:gd name="T7" fmla="*/ 1 h 22"/>
                  <a:gd name="T8" fmla="*/ 7 w 10"/>
                  <a:gd name="T9" fmla="*/ 3 h 22"/>
                  <a:gd name="T10" fmla="*/ 7 w 10"/>
                  <a:gd name="T11" fmla="*/ 13 h 22"/>
                  <a:gd name="T12" fmla="*/ 8 w 10"/>
                  <a:gd name="T13" fmla="*/ 19 h 22"/>
                  <a:gd name="T14" fmla="*/ 3 w 10"/>
                  <a:gd name="T1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2">
                    <a:moveTo>
                      <a:pt x="3" y="21"/>
                    </a:moveTo>
                    <a:cubicBezTo>
                      <a:pt x="2" y="21"/>
                      <a:pt x="3" y="18"/>
                      <a:pt x="2" y="17"/>
                    </a:cubicBezTo>
                    <a:cubicBezTo>
                      <a:pt x="2" y="15"/>
                      <a:pt x="0" y="15"/>
                      <a:pt x="0" y="13"/>
                    </a:cubicBezTo>
                    <a:cubicBezTo>
                      <a:pt x="1" y="12"/>
                      <a:pt x="3" y="1"/>
                      <a:pt x="5" y="1"/>
                    </a:cubicBezTo>
                    <a:cubicBezTo>
                      <a:pt x="6" y="0"/>
                      <a:pt x="7" y="0"/>
                      <a:pt x="7" y="3"/>
                    </a:cubicBezTo>
                    <a:cubicBezTo>
                      <a:pt x="7" y="5"/>
                      <a:pt x="6" y="13"/>
                      <a:pt x="7" y="13"/>
                    </a:cubicBezTo>
                    <a:cubicBezTo>
                      <a:pt x="8" y="14"/>
                      <a:pt x="10" y="17"/>
                      <a:pt x="8" y="19"/>
                    </a:cubicBezTo>
                    <a:cubicBezTo>
                      <a:pt x="5" y="21"/>
                      <a:pt x="5" y="22"/>
                      <a:pt x="3" y="2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454"/>
              <p:cNvSpPr>
                <a:spLocks/>
              </p:cNvSpPr>
              <p:nvPr/>
            </p:nvSpPr>
            <p:spPr bwMode="auto">
              <a:xfrm>
                <a:off x="3226" y="3386"/>
                <a:ext cx="17" cy="17"/>
              </a:xfrm>
              <a:custGeom>
                <a:avLst/>
                <a:gdLst>
                  <a:gd name="T0" fmla="*/ 3 w 9"/>
                  <a:gd name="T1" fmla="*/ 2 h 9"/>
                  <a:gd name="T2" fmla="*/ 1 w 9"/>
                  <a:gd name="T3" fmla="*/ 6 h 9"/>
                  <a:gd name="T4" fmla="*/ 4 w 9"/>
                  <a:gd name="T5" fmla="*/ 9 h 9"/>
                  <a:gd name="T6" fmla="*/ 9 w 9"/>
                  <a:gd name="T7" fmla="*/ 6 h 9"/>
                  <a:gd name="T8" fmla="*/ 8 w 9"/>
                  <a:gd name="T9" fmla="*/ 2 h 9"/>
                  <a:gd name="T10" fmla="*/ 6 w 9"/>
                  <a:gd name="T11" fmla="*/ 1 h 9"/>
                  <a:gd name="T12" fmla="*/ 3 w 9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3" y="2"/>
                    </a:moveTo>
                    <a:cubicBezTo>
                      <a:pt x="2" y="3"/>
                      <a:pt x="0" y="5"/>
                      <a:pt x="1" y="6"/>
                    </a:cubicBezTo>
                    <a:cubicBezTo>
                      <a:pt x="1" y="7"/>
                      <a:pt x="2" y="9"/>
                      <a:pt x="4" y="9"/>
                    </a:cubicBezTo>
                    <a:cubicBezTo>
                      <a:pt x="6" y="9"/>
                      <a:pt x="8" y="7"/>
                      <a:pt x="9" y="6"/>
                    </a:cubicBezTo>
                    <a:cubicBezTo>
                      <a:pt x="9" y="5"/>
                      <a:pt x="8" y="2"/>
                      <a:pt x="8" y="2"/>
                    </a:cubicBezTo>
                    <a:cubicBezTo>
                      <a:pt x="8" y="2"/>
                      <a:pt x="7" y="0"/>
                      <a:pt x="6" y="1"/>
                    </a:cubicBezTo>
                    <a:cubicBezTo>
                      <a:pt x="5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99" y="1011715"/>
            <a:ext cx="3891088" cy="24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True"/>
</p:tagLst>
</file>

<file path=ppt/theme/theme1.xml><?xml version="1.0" encoding="utf-8"?>
<a:theme xmlns:a="http://schemas.openxmlformats.org/drawingml/2006/main" name="Danfoss 4_3_template">
  <a:themeElements>
    <a:clrScheme name="Danfoss">
      <a:dk1>
        <a:srgbClr val="000000"/>
      </a:dk1>
      <a:lt1>
        <a:sysClr val="window" lastClr="FFFFFF"/>
      </a:lt1>
      <a:dk2>
        <a:srgbClr val="878786"/>
      </a:dk2>
      <a:lt2>
        <a:srgbClr val="B4BCC3"/>
      </a:lt2>
      <a:accent1>
        <a:srgbClr val="B10A11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0A11"/>
        </a:solidFill>
        <a:ln w="9525">
          <a:solidFill>
            <a:srgbClr val="E60A11"/>
          </a:solidFill>
        </a:ln>
      </a:spPr>
      <a:bodyPr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Danfoss Red">
      <a:srgbClr val="E2000F"/>
    </a:custClr>
    <a:custClr name="Danfoss Deep Red">
      <a:srgbClr val="B6000F"/>
    </a:custClr>
    <a:custClr name="White">
      <a:srgbClr val="FFFFFF"/>
    </a:custClr>
    <a:custClr name="Black">
      <a:srgbClr val="000000"/>
    </a:custClr>
    <a:custClr name="Gray">
      <a:srgbClr val="869098"/>
    </a:custClr>
    <a:custClr name="80% Danfoss Deep Red">
      <a:srgbClr val="C44A34"/>
    </a:custClr>
    <a:custClr name="60% Danfoss Deep Red">
      <a:srgbClr val="D3785E"/>
    </a:custClr>
    <a:custClr name="40% Danfoss Deep Red">
      <a:srgbClr val="E2A690"/>
    </a:custClr>
    <a:custClr name="20% Danfoss Deep Red">
      <a:srgbClr val="F1D3C7"/>
    </a:custClr>
    <a:custClr name="10% Danfoss Deep Red">
      <a:srgbClr val="F8E9E3"/>
    </a:custClr>
    <a:custClr name="80% Black">
      <a:srgbClr val="575756"/>
    </a:custClr>
    <a:custClr name="60% Black">
      <a:srgbClr val="878786"/>
    </a:custClr>
    <a:custClr name="40% Black (Text)">
      <a:srgbClr val="B0B0B1"/>
    </a:custClr>
    <a:custClr name="20% Black">
      <a:srgbClr val="D8D8D9"/>
    </a:custClr>
    <a:custClr name="10% Black">
      <a:srgbClr val="EBEBEB"/>
    </a:custClr>
    <a:custClr name="80% Gray">
      <a:srgbClr val="869098"/>
    </a:custClr>
    <a:custClr name="60% Gray">
      <a:srgbClr val="B4BCC3"/>
    </a:custClr>
    <a:custClr name="40% Gray">
      <a:srgbClr val="CCD3D8"/>
    </a:custClr>
    <a:custClr name="20% Gray">
      <a:srgbClr val="E5E8EB"/>
    </a:custClr>
    <a:custClr name="10% Gray">
      <a:srgbClr val="F1F3F5"/>
    </a:custClr>
  </a:custClrLst>
</a:theme>
</file>

<file path=ppt/theme/theme2.xml><?xml version="1.0" encoding="utf-8"?>
<a:theme xmlns:a="http://schemas.openxmlformats.org/drawingml/2006/main" name="4_3_template">
  <a:themeElements>
    <a:clrScheme name="Danfoss Basics 2014">
      <a:dk1>
        <a:srgbClr val="000000"/>
      </a:dk1>
      <a:lt1>
        <a:srgbClr val="FFFFFF"/>
      </a:lt1>
      <a:dk2>
        <a:srgbClr val="869199"/>
      </a:dk2>
      <a:lt2>
        <a:srgbClr val="FFFFFF"/>
      </a:lt2>
      <a:accent1>
        <a:srgbClr val="E2000F"/>
      </a:accent1>
      <a:accent2>
        <a:srgbClr val="B6000F"/>
      </a:accent2>
      <a:accent3>
        <a:srgbClr val="FFFFFF"/>
      </a:accent3>
      <a:accent4>
        <a:srgbClr val="000000"/>
      </a:accent4>
      <a:accent5>
        <a:srgbClr val="869199"/>
      </a:accent5>
      <a:accent6>
        <a:srgbClr val="B0B1B1"/>
      </a:accent6>
      <a:hlink>
        <a:srgbClr val="0645AD"/>
      </a:hlink>
      <a:folHlink>
        <a:srgbClr val="66336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Danfoss 4_3_template</Template>
  <TotalTime>0</TotalTime>
  <Words>499</Words>
  <Application>Microsoft Office PowerPoint</Application>
  <PresentationFormat>On-screen Show (4:3)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SimHei</vt:lpstr>
      <vt:lpstr>Verdana</vt:lpstr>
      <vt:lpstr>Wingdings</vt:lpstr>
      <vt:lpstr>Danfoss 4_3_template</vt:lpstr>
      <vt:lpstr>4_3_template</vt:lpstr>
      <vt:lpstr>MarCom SER Aug. 2016 </vt:lpstr>
      <vt:lpstr>Channel Marketing </vt:lpstr>
      <vt:lpstr>Packaged condensing units: Optyma Plus INVERTER </vt:lpstr>
      <vt:lpstr>Packaged condensing units: Optyma Plus INVERTER </vt:lpstr>
      <vt:lpstr>Packaged condensing units: Optyma Plus INVERTER </vt:lpstr>
      <vt:lpstr>Chiller hotspot </vt:lpstr>
      <vt:lpstr>AKS 4100 short (280 mm) for ammonia </vt:lpstr>
      <vt:lpstr>MBS 1600 </vt:lpstr>
      <vt:lpstr>Ejector technology for CO2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2016-02-07T13:54:56Z</dcterms:created>
  <dcterms:modified xsi:type="dcterms:W3CDTF">2017-05-22T05:55:21Z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www.skabelondesign.com</vt:lpwstr>
  </property>
</Properties>
</file>