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4"/>
  </p:sldMasterIdLst>
  <p:notesMasterIdLst>
    <p:notesMasterId r:id="rId9"/>
  </p:notesMasterIdLst>
  <p:handoutMasterIdLst>
    <p:handoutMasterId r:id="rId10"/>
  </p:handoutMasterIdLst>
  <p:sldIdLst>
    <p:sldId id="282" r:id="rId5"/>
    <p:sldId id="291" r:id="rId6"/>
    <p:sldId id="292" r:id="rId7"/>
    <p:sldId id="294" r:id="rId8"/>
  </p:sldIdLst>
  <p:sldSz cx="9144000" cy="6858000" type="screen4x3"/>
  <p:notesSz cx="9926638" cy="14355763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45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86">
          <p15:clr>
            <a:srgbClr val="A4A3A4"/>
          </p15:clr>
        </p15:guide>
        <p15:guide id="4" pos="5498">
          <p15:clr>
            <a:srgbClr val="A4A3A4"/>
          </p15:clr>
        </p15:guide>
        <p15:guide id="5" pos="264">
          <p15:clr>
            <a:srgbClr val="A4A3A4"/>
          </p15:clr>
        </p15:guide>
        <p15:guide id="6" pos="2826">
          <p15:clr>
            <a:srgbClr val="A4A3A4"/>
          </p15:clr>
        </p15:guide>
        <p15:guide id="7" pos="293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52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00F"/>
    <a:srgbClr val="EE0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73" autoAdjust="0"/>
  </p:normalViewPr>
  <p:slideViewPr>
    <p:cSldViewPr snapToGrid="0">
      <p:cViewPr>
        <p:scale>
          <a:sx n="130" d="100"/>
          <a:sy n="130" d="100"/>
        </p:scale>
        <p:origin x="-1122" y="-270"/>
      </p:cViewPr>
      <p:guideLst>
        <p:guide orient="horz" pos="845"/>
        <p:guide orient="horz" pos="3793"/>
        <p:guide orient="horz" pos="186"/>
        <p:guide pos="5498"/>
        <p:guide pos="264"/>
        <p:guide pos="2826"/>
        <p:guide pos="29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752" y="-62"/>
      </p:cViewPr>
      <p:guideLst>
        <p:guide orient="horz" pos="452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71428-D97C-43E8-BDEB-13FB30778BD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F7F67-EA7D-4570-9AD4-B74E87DF4147}">
      <dgm:prSet phldrT="[Text]"/>
      <dgm:spPr/>
      <dgm:t>
        <a:bodyPr/>
        <a:lstStyle/>
        <a:p>
          <a:r>
            <a:rPr lang="en-US" dirty="0" err="1" smtClean="0"/>
            <a:t>Danfoss</a:t>
          </a:r>
          <a:endParaRPr lang="en-US" dirty="0"/>
        </a:p>
      </dgm:t>
    </dgm:pt>
    <dgm:pt modelId="{5AB066D0-6C5D-4618-83CA-F0A1D03584E9}" type="parTrans" cxnId="{4FA763B8-D36D-4D51-ADAA-AA143436941B}">
      <dgm:prSet/>
      <dgm:spPr/>
      <dgm:t>
        <a:bodyPr/>
        <a:lstStyle/>
        <a:p>
          <a:endParaRPr lang="en-US"/>
        </a:p>
      </dgm:t>
    </dgm:pt>
    <dgm:pt modelId="{7A361ED6-315C-4E85-B494-4F98E7DCEF42}" type="sibTrans" cxnId="{4FA763B8-D36D-4D51-ADAA-AA143436941B}">
      <dgm:prSet/>
      <dgm:spPr/>
      <dgm:t>
        <a:bodyPr/>
        <a:lstStyle/>
        <a:p>
          <a:endParaRPr lang="en-US"/>
        </a:p>
      </dgm:t>
    </dgm:pt>
    <dgm:pt modelId="{12D5BFF4-6385-4D6D-9092-6D56D931D0F4}">
      <dgm:prSet phldrT="[Text]"/>
      <dgm:spPr/>
      <dgm:t>
        <a:bodyPr/>
        <a:lstStyle/>
        <a:p>
          <a:r>
            <a:rPr lang="en-US" dirty="0" smtClean="0"/>
            <a:t>Cooling</a:t>
          </a:r>
          <a:endParaRPr lang="en-US" dirty="0"/>
        </a:p>
      </dgm:t>
    </dgm:pt>
    <dgm:pt modelId="{17E6DA65-8069-4A51-B60E-F003EEFD12A1}" type="parTrans" cxnId="{C7033574-E9D8-4EFC-9CF0-E36F75B58F62}">
      <dgm:prSet/>
      <dgm:spPr/>
      <dgm:t>
        <a:bodyPr/>
        <a:lstStyle/>
        <a:p>
          <a:endParaRPr lang="en-US"/>
        </a:p>
      </dgm:t>
    </dgm:pt>
    <dgm:pt modelId="{E66BAD01-7D3D-4413-A092-269C9C049BCB}" type="sibTrans" cxnId="{C7033574-E9D8-4EFC-9CF0-E36F75B58F62}">
      <dgm:prSet/>
      <dgm:spPr/>
      <dgm:t>
        <a:bodyPr/>
        <a:lstStyle/>
        <a:p>
          <a:endParaRPr lang="en-US"/>
        </a:p>
      </dgm:t>
    </dgm:pt>
    <dgm:pt modelId="{711338ED-11D2-46C0-8A20-87D39386C6F5}">
      <dgm:prSet phldrT="[Text]" custT="1"/>
      <dgm:spPr/>
      <dgm:t>
        <a:bodyPr/>
        <a:lstStyle/>
        <a:p>
          <a:r>
            <a:rPr lang="en-US" sz="800" dirty="0" smtClean="0"/>
            <a:t>PL01 ACR</a:t>
          </a:r>
        </a:p>
        <a:p>
          <a:r>
            <a:rPr lang="en-US" sz="800" dirty="0" smtClean="0"/>
            <a:t>PL04 IA</a:t>
          </a:r>
        </a:p>
        <a:p>
          <a:r>
            <a:rPr lang="en-US" sz="800" b="1" dirty="0" smtClean="0"/>
            <a:t>PL06 CC</a:t>
          </a:r>
        </a:p>
        <a:p>
          <a:r>
            <a:rPr lang="en-US" sz="800" dirty="0" smtClean="0"/>
            <a:t>PL07 AP</a:t>
          </a:r>
        </a:p>
        <a:p>
          <a:r>
            <a:rPr lang="en-US" sz="800" dirty="0" smtClean="0"/>
            <a:t>PL14 WP</a:t>
          </a:r>
        </a:p>
        <a:p>
          <a:r>
            <a:rPr lang="en-US" sz="800" b="1" dirty="0" smtClean="0"/>
            <a:t>PL17 CC</a:t>
          </a:r>
        </a:p>
        <a:p>
          <a:r>
            <a:rPr lang="en-US" sz="800" dirty="0" smtClean="0"/>
            <a:t>PL24 HEX</a:t>
          </a:r>
        </a:p>
        <a:p>
          <a:r>
            <a:rPr lang="en-US" sz="800" dirty="0" smtClean="0"/>
            <a:t>PL25 FRL</a:t>
          </a:r>
        </a:p>
        <a:p>
          <a:r>
            <a:rPr lang="en-US" sz="800" dirty="0" smtClean="0"/>
            <a:t>PL37 CC</a:t>
          </a:r>
        </a:p>
        <a:p>
          <a:r>
            <a:rPr lang="en-US" sz="800" dirty="0" smtClean="0"/>
            <a:t>PL40 IRF</a:t>
          </a:r>
        </a:p>
        <a:p>
          <a:r>
            <a:rPr lang="en-US" sz="800" dirty="0" smtClean="0"/>
            <a:t>PL47 SY</a:t>
          </a:r>
          <a:endParaRPr lang="en-US" sz="800" dirty="0"/>
        </a:p>
      </dgm:t>
    </dgm:pt>
    <dgm:pt modelId="{49014A0A-B3FF-475A-8B1F-34CDF736AF0B}" type="parTrans" cxnId="{3F3158D2-0A4C-4A9D-A286-E00292E299E5}">
      <dgm:prSet/>
      <dgm:spPr/>
      <dgm:t>
        <a:bodyPr/>
        <a:lstStyle/>
        <a:p>
          <a:endParaRPr lang="en-US"/>
        </a:p>
      </dgm:t>
    </dgm:pt>
    <dgm:pt modelId="{65BD935B-39FF-449A-9901-0C262CA1D167}" type="sibTrans" cxnId="{3F3158D2-0A4C-4A9D-A286-E00292E299E5}">
      <dgm:prSet/>
      <dgm:spPr/>
      <dgm:t>
        <a:bodyPr/>
        <a:lstStyle/>
        <a:p>
          <a:endParaRPr lang="en-US"/>
        </a:p>
      </dgm:t>
    </dgm:pt>
    <dgm:pt modelId="{BD274A9A-2A51-4CF3-B3BC-1D494222E9BD}">
      <dgm:prSet phldrT="[Text]"/>
      <dgm:spPr/>
      <dgm:t>
        <a:bodyPr/>
        <a:lstStyle/>
        <a:p>
          <a:r>
            <a:rPr lang="en-US" dirty="0" smtClean="0"/>
            <a:t>Heating</a:t>
          </a:r>
          <a:endParaRPr lang="en-US" dirty="0"/>
        </a:p>
      </dgm:t>
    </dgm:pt>
    <dgm:pt modelId="{C0EA028B-C049-43D9-BB07-2EC7F1DB1EF6}" type="parTrans" cxnId="{389C1FB4-EE9C-4C34-857C-113856F0E819}">
      <dgm:prSet/>
      <dgm:spPr/>
      <dgm:t>
        <a:bodyPr/>
        <a:lstStyle/>
        <a:p>
          <a:endParaRPr lang="en-US"/>
        </a:p>
      </dgm:t>
    </dgm:pt>
    <dgm:pt modelId="{7F9D47A9-D9D8-4BFA-BBA1-6144FCED9E63}" type="sibTrans" cxnId="{389C1FB4-EE9C-4C34-857C-113856F0E819}">
      <dgm:prSet/>
      <dgm:spPr/>
      <dgm:t>
        <a:bodyPr/>
        <a:lstStyle/>
        <a:p>
          <a:endParaRPr lang="en-US"/>
        </a:p>
      </dgm:t>
    </dgm:pt>
    <dgm:pt modelId="{D8FC5791-0032-4A3E-9ECD-44E8FEF2A44A}">
      <dgm:prSet phldrT="[Text]" custT="1"/>
      <dgm:spPr/>
      <dgm:t>
        <a:bodyPr/>
        <a:lstStyle/>
        <a:p>
          <a:r>
            <a:rPr lang="en-US" sz="800" dirty="0" smtClean="0"/>
            <a:t>PL02 BC</a:t>
          </a:r>
        </a:p>
        <a:p>
          <a:r>
            <a:rPr lang="en-US" sz="800" dirty="0" smtClean="0"/>
            <a:t>PL03 RH</a:t>
          </a:r>
        </a:p>
        <a:p>
          <a:r>
            <a:rPr lang="en-US" sz="800" dirty="0" smtClean="0"/>
            <a:t>PL08 Co</a:t>
          </a:r>
        </a:p>
        <a:p>
          <a:r>
            <a:rPr lang="en-US" sz="800" dirty="0" smtClean="0"/>
            <a:t>PL20 HRV</a:t>
          </a:r>
        </a:p>
        <a:p>
          <a:r>
            <a:rPr lang="en-US" sz="800" dirty="0" smtClean="0"/>
            <a:t>PL21 EH</a:t>
          </a:r>
        </a:p>
        <a:p>
          <a:r>
            <a:rPr lang="en-US" sz="800" dirty="0" smtClean="0"/>
            <a:t>PL22 HP</a:t>
          </a:r>
        </a:p>
        <a:p>
          <a:r>
            <a:rPr lang="en-US" sz="800" dirty="0" smtClean="0"/>
            <a:t>PL28 HBC</a:t>
          </a:r>
        </a:p>
        <a:p>
          <a:r>
            <a:rPr lang="en-US" sz="800" dirty="0" smtClean="0"/>
            <a:t>PL31 HEX</a:t>
          </a:r>
        </a:p>
        <a:p>
          <a:r>
            <a:rPr lang="en-US" sz="800" dirty="0" smtClean="0"/>
            <a:t>PL32 HDS</a:t>
          </a:r>
        </a:p>
        <a:p>
          <a:r>
            <a:rPr lang="en-US" sz="800" dirty="0" smtClean="0"/>
            <a:t>PL33 LDS</a:t>
          </a:r>
        </a:p>
        <a:p>
          <a:r>
            <a:rPr lang="en-US" sz="800" dirty="0" smtClean="0"/>
            <a:t>PL34 FHH</a:t>
          </a:r>
        </a:p>
        <a:p>
          <a:r>
            <a:rPr lang="en-US" sz="800" dirty="0" smtClean="0"/>
            <a:t>PL35 EM</a:t>
          </a:r>
        </a:p>
        <a:p>
          <a:endParaRPr lang="en-US" sz="800" dirty="0"/>
        </a:p>
      </dgm:t>
    </dgm:pt>
    <dgm:pt modelId="{92CA7A92-2DF5-4B7D-B33B-89A2F7DEB7F8}" type="parTrans" cxnId="{EA1B4ABA-BAB4-40B8-8113-1B7046FE95B0}">
      <dgm:prSet/>
      <dgm:spPr/>
      <dgm:t>
        <a:bodyPr/>
        <a:lstStyle/>
        <a:p>
          <a:endParaRPr lang="en-US"/>
        </a:p>
      </dgm:t>
    </dgm:pt>
    <dgm:pt modelId="{AE28E9FB-92FB-44FF-B0CF-E56340EB6A7E}" type="sibTrans" cxnId="{EA1B4ABA-BAB4-40B8-8113-1B7046FE95B0}">
      <dgm:prSet/>
      <dgm:spPr/>
      <dgm:t>
        <a:bodyPr/>
        <a:lstStyle/>
        <a:p>
          <a:endParaRPr lang="en-US"/>
        </a:p>
      </dgm:t>
    </dgm:pt>
    <dgm:pt modelId="{A656FF06-3C3F-441D-AE89-D3B17CC12EA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1E34814-9B03-4682-A908-479C00E0900A}" type="parTrans" cxnId="{8CC4C0C4-A927-4233-A30D-826E114E2379}">
      <dgm:prSet/>
      <dgm:spPr/>
      <dgm:t>
        <a:bodyPr/>
        <a:lstStyle/>
        <a:p>
          <a:endParaRPr lang="en-US"/>
        </a:p>
      </dgm:t>
    </dgm:pt>
    <dgm:pt modelId="{AC657951-5561-456A-9FF7-858B52F18A10}" type="sibTrans" cxnId="{8CC4C0C4-A927-4233-A30D-826E114E2379}">
      <dgm:prSet/>
      <dgm:spPr/>
      <dgm:t>
        <a:bodyPr/>
        <a:lstStyle/>
        <a:p>
          <a:endParaRPr lang="en-US"/>
        </a:p>
      </dgm:t>
    </dgm:pt>
    <dgm:pt modelId="{95193EFF-12A7-4E3A-8F18-CD8157E5C9E0}">
      <dgm:prSet phldrT="[Text]"/>
      <dgm:spPr/>
      <dgm:t>
        <a:bodyPr/>
        <a:lstStyle/>
        <a:p>
          <a:r>
            <a:rPr lang="en-US" dirty="0" smtClean="0"/>
            <a:t>Segments</a:t>
          </a:r>
          <a:endParaRPr lang="en-US" dirty="0"/>
        </a:p>
      </dgm:t>
    </dgm:pt>
    <dgm:pt modelId="{C351904B-7922-40EF-8A31-7E84671802C9}" type="parTrans" cxnId="{D225BC2E-329B-407D-9736-674874C4555E}">
      <dgm:prSet/>
      <dgm:spPr/>
      <dgm:t>
        <a:bodyPr/>
        <a:lstStyle/>
        <a:p>
          <a:endParaRPr lang="en-US"/>
        </a:p>
      </dgm:t>
    </dgm:pt>
    <dgm:pt modelId="{4B948EBA-63A0-4B9B-9D48-9DC011ACBBE4}" type="sibTrans" cxnId="{D225BC2E-329B-407D-9736-674874C4555E}">
      <dgm:prSet/>
      <dgm:spPr/>
      <dgm:t>
        <a:bodyPr/>
        <a:lstStyle/>
        <a:p>
          <a:endParaRPr lang="en-US"/>
        </a:p>
      </dgm:t>
    </dgm:pt>
    <dgm:pt modelId="{8F007FEA-48F0-453B-9661-715A0ED2C9F7}">
      <dgm:prSet/>
      <dgm:spPr/>
      <dgm:t>
        <a:bodyPr/>
        <a:lstStyle/>
        <a:p>
          <a:r>
            <a:rPr lang="en-US" dirty="0" smtClean="0"/>
            <a:t>Power</a:t>
          </a:r>
        </a:p>
      </dgm:t>
    </dgm:pt>
    <dgm:pt modelId="{BF21E477-5F6F-4CC8-88EC-A7FF1702D544}" type="parTrans" cxnId="{65D71CD7-F236-48E4-B6FD-1E26CFAFAF29}">
      <dgm:prSet/>
      <dgm:spPr/>
      <dgm:t>
        <a:bodyPr/>
        <a:lstStyle/>
        <a:p>
          <a:endParaRPr lang="en-US"/>
        </a:p>
      </dgm:t>
    </dgm:pt>
    <dgm:pt modelId="{FFBF45E6-4A7E-43BE-9F70-58B4BA77284A}" type="sibTrans" cxnId="{65D71CD7-F236-48E4-B6FD-1E26CFAFAF29}">
      <dgm:prSet/>
      <dgm:spPr/>
      <dgm:t>
        <a:bodyPr/>
        <a:lstStyle/>
        <a:p>
          <a:endParaRPr lang="en-US"/>
        </a:p>
      </dgm:t>
    </dgm:pt>
    <dgm:pt modelId="{A4E2C57E-0CCE-42B5-A617-9301BF51280E}">
      <dgm:prSet/>
      <dgm:spPr/>
      <dgm:t>
        <a:bodyPr/>
        <a:lstStyle/>
        <a:p>
          <a:r>
            <a:rPr lang="en-US" dirty="0" smtClean="0"/>
            <a:t>Drives</a:t>
          </a:r>
          <a:endParaRPr lang="en-US" dirty="0"/>
        </a:p>
      </dgm:t>
    </dgm:pt>
    <dgm:pt modelId="{8790F578-6A75-47CC-829A-D9CF6036F4C6}" type="parTrans" cxnId="{24C03E9F-7CD0-484D-91CF-F1A056879E0F}">
      <dgm:prSet/>
      <dgm:spPr/>
      <dgm:t>
        <a:bodyPr/>
        <a:lstStyle/>
        <a:p>
          <a:endParaRPr lang="en-US"/>
        </a:p>
      </dgm:t>
    </dgm:pt>
    <dgm:pt modelId="{1E4E61D0-2159-459A-A3ED-AC1CCD93B852}" type="sibTrans" cxnId="{24C03E9F-7CD0-484D-91CF-F1A056879E0F}">
      <dgm:prSet/>
      <dgm:spPr/>
      <dgm:t>
        <a:bodyPr/>
        <a:lstStyle/>
        <a:p>
          <a:endParaRPr lang="en-US"/>
        </a:p>
      </dgm:t>
    </dgm:pt>
    <dgm:pt modelId="{FBF8C575-DDA0-4188-AB52-B5C77C0F1CA0}" type="pres">
      <dgm:prSet presAssocID="{47871428-D97C-43E8-BDEB-13FB30778BD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D9E7E1-1842-42A4-9AAF-F6B6870C9250}" type="pres">
      <dgm:prSet presAssocID="{47871428-D97C-43E8-BDEB-13FB30778BD0}" presName="hierFlow" presStyleCnt="0"/>
      <dgm:spPr/>
    </dgm:pt>
    <dgm:pt modelId="{3C7B986E-6B35-4DBD-A839-E81EBC8444CC}" type="pres">
      <dgm:prSet presAssocID="{47871428-D97C-43E8-BDEB-13FB30778BD0}" presName="firstBuf" presStyleCnt="0"/>
      <dgm:spPr/>
    </dgm:pt>
    <dgm:pt modelId="{1D01E26A-5A3D-4996-A84B-78674AEF562E}" type="pres">
      <dgm:prSet presAssocID="{47871428-D97C-43E8-BDEB-13FB30778BD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15938D1-4946-4E77-8B90-139A506DF2C6}" type="pres">
      <dgm:prSet presAssocID="{1E9F7F67-EA7D-4570-9AD4-B74E87DF4147}" presName="Name14" presStyleCnt="0"/>
      <dgm:spPr/>
    </dgm:pt>
    <dgm:pt modelId="{B216921B-2902-4711-B2DD-CCB7A77EEB47}" type="pres">
      <dgm:prSet presAssocID="{1E9F7F67-EA7D-4570-9AD4-B74E87DF4147}" presName="level1Shape" presStyleLbl="node0" presStyleIdx="0" presStyleCnt="1">
        <dgm:presLayoutVars>
          <dgm:chPref val="3"/>
        </dgm:presLayoutVars>
      </dgm:prSet>
      <dgm:spPr/>
    </dgm:pt>
    <dgm:pt modelId="{ABF04E6A-74DE-40BC-A1DC-8294098A6A1B}" type="pres">
      <dgm:prSet presAssocID="{1E9F7F67-EA7D-4570-9AD4-B74E87DF4147}" presName="hierChild2" presStyleCnt="0"/>
      <dgm:spPr/>
    </dgm:pt>
    <dgm:pt modelId="{57CB814F-5110-442E-B0F1-967E617C1F49}" type="pres">
      <dgm:prSet presAssocID="{17E6DA65-8069-4A51-B60E-F003EEFD12A1}" presName="Name19" presStyleLbl="parChTrans1D2" presStyleIdx="0" presStyleCnt="4"/>
      <dgm:spPr/>
    </dgm:pt>
    <dgm:pt modelId="{FBDD04F0-3C7B-44A2-90C8-2162696D7117}" type="pres">
      <dgm:prSet presAssocID="{12D5BFF4-6385-4D6D-9092-6D56D931D0F4}" presName="Name21" presStyleCnt="0"/>
      <dgm:spPr/>
    </dgm:pt>
    <dgm:pt modelId="{CA89F301-A30B-4CF6-9849-D18C08B36502}" type="pres">
      <dgm:prSet presAssocID="{12D5BFF4-6385-4D6D-9092-6D56D931D0F4}" presName="level2Shape" presStyleLbl="node2" presStyleIdx="0" presStyleCnt="4"/>
      <dgm:spPr/>
    </dgm:pt>
    <dgm:pt modelId="{588F9A14-5073-419F-BFBD-758D439F34A3}" type="pres">
      <dgm:prSet presAssocID="{12D5BFF4-6385-4D6D-9092-6D56D931D0F4}" presName="hierChild3" presStyleCnt="0"/>
      <dgm:spPr/>
    </dgm:pt>
    <dgm:pt modelId="{66E2BC50-E67B-4389-BC21-01DA83E4FF5F}" type="pres">
      <dgm:prSet presAssocID="{49014A0A-B3FF-475A-8B1F-34CDF736AF0B}" presName="Name19" presStyleLbl="parChTrans1D3" presStyleIdx="0" presStyleCnt="2"/>
      <dgm:spPr/>
    </dgm:pt>
    <dgm:pt modelId="{5335688E-2906-4082-A681-B366D7F3E39E}" type="pres">
      <dgm:prSet presAssocID="{711338ED-11D2-46C0-8A20-87D39386C6F5}" presName="Name21" presStyleCnt="0"/>
      <dgm:spPr/>
    </dgm:pt>
    <dgm:pt modelId="{12A099AC-1491-4470-A4D5-67C7FAAB06CE}" type="pres">
      <dgm:prSet presAssocID="{711338ED-11D2-46C0-8A20-87D39386C6F5}" presName="level2Shape" presStyleLbl="node3" presStyleIdx="0" presStyleCnt="2" custScaleY="377886"/>
      <dgm:spPr/>
      <dgm:t>
        <a:bodyPr/>
        <a:lstStyle/>
        <a:p>
          <a:endParaRPr lang="en-US"/>
        </a:p>
      </dgm:t>
    </dgm:pt>
    <dgm:pt modelId="{F2A0F54C-F9AD-466C-9489-FE36B77F15EF}" type="pres">
      <dgm:prSet presAssocID="{711338ED-11D2-46C0-8A20-87D39386C6F5}" presName="hierChild3" presStyleCnt="0"/>
      <dgm:spPr/>
    </dgm:pt>
    <dgm:pt modelId="{A1A6BC77-C88A-4B87-9EDA-AE991895B03D}" type="pres">
      <dgm:prSet presAssocID="{C0EA028B-C049-43D9-BB07-2EC7F1DB1EF6}" presName="Name19" presStyleLbl="parChTrans1D2" presStyleIdx="1" presStyleCnt="4"/>
      <dgm:spPr/>
    </dgm:pt>
    <dgm:pt modelId="{A71F0369-4C79-4066-B6F1-B746A6441688}" type="pres">
      <dgm:prSet presAssocID="{BD274A9A-2A51-4CF3-B3BC-1D494222E9BD}" presName="Name21" presStyleCnt="0"/>
      <dgm:spPr/>
    </dgm:pt>
    <dgm:pt modelId="{30670437-50A8-4E22-A74C-CE84702C76CA}" type="pres">
      <dgm:prSet presAssocID="{BD274A9A-2A51-4CF3-B3BC-1D494222E9BD}" presName="level2Shape" presStyleLbl="node2" presStyleIdx="1" presStyleCnt="4"/>
      <dgm:spPr/>
    </dgm:pt>
    <dgm:pt modelId="{1FD206EC-D16C-4025-885B-8F76831C6D2A}" type="pres">
      <dgm:prSet presAssocID="{BD274A9A-2A51-4CF3-B3BC-1D494222E9BD}" presName="hierChild3" presStyleCnt="0"/>
      <dgm:spPr/>
    </dgm:pt>
    <dgm:pt modelId="{102F92D2-9E62-483D-BB8F-B347EBE8D358}" type="pres">
      <dgm:prSet presAssocID="{92CA7A92-2DF5-4B7D-B33B-89A2F7DEB7F8}" presName="Name19" presStyleLbl="parChTrans1D3" presStyleIdx="1" presStyleCnt="2"/>
      <dgm:spPr/>
    </dgm:pt>
    <dgm:pt modelId="{8D3DC186-974A-430A-BD11-B018DD15C9EA}" type="pres">
      <dgm:prSet presAssocID="{D8FC5791-0032-4A3E-9ECD-44E8FEF2A44A}" presName="Name21" presStyleCnt="0"/>
      <dgm:spPr/>
    </dgm:pt>
    <dgm:pt modelId="{2C83137D-CB10-4BBA-9B95-55DFADC1BF3A}" type="pres">
      <dgm:prSet presAssocID="{D8FC5791-0032-4A3E-9ECD-44E8FEF2A44A}" presName="level2Shape" presStyleLbl="node3" presStyleIdx="1" presStyleCnt="2" custScaleY="375349"/>
      <dgm:spPr/>
      <dgm:t>
        <a:bodyPr/>
        <a:lstStyle/>
        <a:p>
          <a:endParaRPr lang="en-US"/>
        </a:p>
      </dgm:t>
    </dgm:pt>
    <dgm:pt modelId="{85999684-A35C-4570-8AB4-C4A8A5CE70B0}" type="pres">
      <dgm:prSet presAssocID="{D8FC5791-0032-4A3E-9ECD-44E8FEF2A44A}" presName="hierChild3" presStyleCnt="0"/>
      <dgm:spPr/>
    </dgm:pt>
    <dgm:pt modelId="{B62525BA-210D-4896-9B48-B43737994329}" type="pres">
      <dgm:prSet presAssocID="{BF21E477-5F6F-4CC8-88EC-A7FF1702D544}" presName="Name19" presStyleLbl="parChTrans1D2" presStyleIdx="2" presStyleCnt="4"/>
      <dgm:spPr/>
    </dgm:pt>
    <dgm:pt modelId="{C07CE0C3-C65F-49A3-B3A8-6277DB7BD6D9}" type="pres">
      <dgm:prSet presAssocID="{8F007FEA-48F0-453B-9661-715A0ED2C9F7}" presName="Name21" presStyleCnt="0"/>
      <dgm:spPr/>
    </dgm:pt>
    <dgm:pt modelId="{99F83941-B496-4005-AE4C-F5B1A029F762}" type="pres">
      <dgm:prSet presAssocID="{8F007FEA-48F0-453B-9661-715A0ED2C9F7}" presName="level2Shape" presStyleLbl="node2" presStyleIdx="2" presStyleCnt="4"/>
      <dgm:spPr/>
      <dgm:t>
        <a:bodyPr/>
        <a:lstStyle/>
        <a:p>
          <a:endParaRPr lang="en-US"/>
        </a:p>
      </dgm:t>
    </dgm:pt>
    <dgm:pt modelId="{6519B6FB-5731-4207-93DD-03C7C9D4949A}" type="pres">
      <dgm:prSet presAssocID="{8F007FEA-48F0-453B-9661-715A0ED2C9F7}" presName="hierChild3" presStyleCnt="0"/>
      <dgm:spPr/>
    </dgm:pt>
    <dgm:pt modelId="{DC3215A6-B7E3-4F87-8D4D-10D68131E622}" type="pres">
      <dgm:prSet presAssocID="{8790F578-6A75-47CC-829A-D9CF6036F4C6}" presName="Name19" presStyleLbl="parChTrans1D2" presStyleIdx="3" presStyleCnt="4"/>
      <dgm:spPr/>
    </dgm:pt>
    <dgm:pt modelId="{4B4B3069-C791-4067-88ED-02C498E01908}" type="pres">
      <dgm:prSet presAssocID="{A4E2C57E-0CCE-42B5-A617-9301BF51280E}" presName="Name21" presStyleCnt="0"/>
      <dgm:spPr/>
    </dgm:pt>
    <dgm:pt modelId="{936825C3-D19B-42AB-84BC-7FA0D6B98B99}" type="pres">
      <dgm:prSet presAssocID="{A4E2C57E-0CCE-42B5-A617-9301BF51280E}" presName="level2Shape" presStyleLbl="node2" presStyleIdx="3" presStyleCnt="4"/>
      <dgm:spPr/>
    </dgm:pt>
    <dgm:pt modelId="{DC1AA21D-2E1D-49BE-9A05-368DA9AFB128}" type="pres">
      <dgm:prSet presAssocID="{A4E2C57E-0CCE-42B5-A617-9301BF51280E}" presName="hierChild3" presStyleCnt="0"/>
      <dgm:spPr/>
    </dgm:pt>
    <dgm:pt modelId="{3A1200C2-9F68-4DC8-A2A8-98095AB3A70A}" type="pres">
      <dgm:prSet presAssocID="{47871428-D97C-43E8-BDEB-13FB30778BD0}" presName="bgShapesFlow" presStyleCnt="0"/>
      <dgm:spPr/>
    </dgm:pt>
    <dgm:pt modelId="{3646B8B0-1DDD-41C4-8F3E-CA31DA56CF25}" type="pres">
      <dgm:prSet presAssocID="{A656FF06-3C3F-441D-AE89-D3B17CC12EA3}" presName="rectComp" presStyleCnt="0"/>
      <dgm:spPr/>
    </dgm:pt>
    <dgm:pt modelId="{B8199BDD-8599-437D-B228-964EE39A4781}" type="pres">
      <dgm:prSet presAssocID="{A656FF06-3C3F-441D-AE89-D3B17CC12EA3}" presName="bgRect" presStyleLbl="bgShp" presStyleIdx="0" presStyleCnt="2"/>
      <dgm:spPr/>
    </dgm:pt>
    <dgm:pt modelId="{5F13F5F7-423C-4658-B1E1-C124379DAA9E}" type="pres">
      <dgm:prSet presAssocID="{A656FF06-3C3F-441D-AE89-D3B17CC12EA3}" presName="bgRectTx" presStyleLbl="bgShp" presStyleIdx="0" presStyleCnt="2">
        <dgm:presLayoutVars>
          <dgm:bulletEnabled val="1"/>
        </dgm:presLayoutVars>
      </dgm:prSet>
      <dgm:spPr/>
    </dgm:pt>
    <dgm:pt modelId="{33591D60-B617-49FD-BD74-DC609B5EBFDE}" type="pres">
      <dgm:prSet presAssocID="{A656FF06-3C3F-441D-AE89-D3B17CC12EA3}" presName="spComp" presStyleCnt="0"/>
      <dgm:spPr/>
    </dgm:pt>
    <dgm:pt modelId="{1723D113-CC96-489F-B906-CCF21BA9EEBB}" type="pres">
      <dgm:prSet presAssocID="{A656FF06-3C3F-441D-AE89-D3B17CC12EA3}" presName="vSp" presStyleCnt="0"/>
      <dgm:spPr/>
    </dgm:pt>
    <dgm:pt modelId="{168FB4DA-01B4-48C3-9A70-A531882ED73E}" type="pres">
      <dgm:prSet presAssocID="{95193EFF-12A7-4E3A-8F18-CD8157E5C9E0}" presName="rectComp" presStyleCnt="0"/>
      <dgm:spPr/>
    </dgm:pt>
    <dgm:pt modelId="{F3014DAA-C35A-4B54-B346-EC1D857AD73D}" type="pres">
      <dgm:prSet presAssocID="{95193EFF-12A7-4E3A-8F18-CD8157E5C9E0}" presName="bgRect" presStyleLbl="bgShp" presStyleIdx="1" presStyleCnt="2"/>
      <dgm:spPr/>
      <dgm:t>
        <a:bodyPr/>
        <a:lstStyle/>
        <a:p>
          <a:endParaRPr lang="en-US"/>
        </a:p>
      </dgm:t>
    </dgm:pt>
    <dgm:pt modelId="{26E95F3B-0C85-4A95-B6EA-3F3C1701974D}" type="pres">
      <dgm:prSet presAssocID="{95193EFF-12A7-4E3A-8F18-CD8157E5C9E0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5CF89-98DF-4B55-BE83-21B54809A38C}" type="presOf" srcId="{8790F578-6A75-47CC-829A-D9CF6036F4C6}" destId="{DC3215A6-B7E3-4F87-8D4D-10D68131E622}" srcOrd="0" destOrd="0" presId="urn:microsoft.com/office/officeart/2005/8/layout/hierarchy6"/>
    <dgm:cxn modelId="{65D71CD7-F236-48E4-B6FD-1E26CFAFAF29}" srcId="{1E9F7F67-EA7D-4570-9AD4-B74E87DF4147}" destId="{8F007FEA-48F0-453B-9661-715A0ED2C9F7}" srcOrd="2" destOrd="0" parTransId="{BF21E477-5F6F-4CC8-88EC-A7FF1702D544}" sibTransId="{FFBF45E6-4A7E-43BE-9F70-58B4BA77284A}"/>
    <dgm:cxn modelId="{8CC4C0C4-A927-4233-A30D-826E114E2379}" srcId="{47871428-D97C-43E8-BDEB-13FB30778BD0}" destId="{A656FF06-3C3F-441D-AE89-D3B17CC12EA3}" srcOrd="1" destOrd="0" parTransId="{D1E34814-9B03-4682-A908-479C00E0900A}" sibTransId="{AC657951-5561-456A-9FF7-858B52F18A10}"/>
    <dgm:cxn modelId="{81F4DFCD-27E0-400A-B7E4-272F5EFF0EDA}" type="presOf" srcId="{17E6DA65-8069-4A51-B60E-F003EEFD12A1}" destId="{57CB814F-5110-442E-B0F1-967E617C1F49}" srcOrd="0" destOrd="0" presId="urn:microsoft.com/office/officeart/2005/8/layout/hierarchy6"/>
    <dgm:cxn modelId="{44D1E471-B088-4676-802E-F020468F3061}" type="presOf" srcId="{711338ED-11D2-46C0-8A20-87D39386C6F5}" destId="{12A099AC-1491-4470-A4D5-67C7FAAB06CE}" srcOrd="0" destOrd="0" presId="urn:microsoft.com/office/officeart/2005/8/layout/hierarchy6"/>
    <dgm:cxn modelId="{EA1B4ABA-BAB4-40B8-8113-1B7046FE95B0}" srcId="{BD274A9A-2A51-4CF3-B3BC-1D494222E9BD}" destId="{D8FC5791-0032-4A3E-9ECD-44E8FEF2A44A}" srcOrd="0" destOrd="0" parTransId="{92CA7A92-2DF5-4B7D-B33B-89A2F7DEB7F8}" sibTransId="{AE28E9FB-92FB-44FF-B0CF-E56340EB6A7E}"/>
    <dgm:cxn modelId="{4A7FF772-BF82-4C17-A2B7-DADA3676D604}" type="presOf" srcId="{A4E2C57E-0CCE-42B5-A617-9301BF51280E}" destId="{936825C3-D19B-42AB-84BC-7FA0D6B98B99}" srcOrd="0" destOrd="0" presId="urn:microsoft.com/office/officeart/2005/8/layout/hierarchy6"/>
    <dgm:cxn modelId="{C7033574-E9D8-4EFC-9CF0-E36F75B58F62}" srcId="{1E9F7F67-EA7D-4570-9AD4-B74E87DF4147}" destId="{12D5BFF4-6385-4D6D-9092-6D56D931D0F4}" srcOrd="0" destOrd="0" parTransId="{17E6DA65-8069-4A51-B60E-F003EEFD12A1}" sibTransId="{E66BAD01-7D3D-4413-A092-269C9C049BCB}"/>
    <dgm:cxn modelId="{2EE42278-1BE6-4D48-B411-B51ABB734940}" type="presOf" srcId="{D8FC5791-0032-4A3E-9ECD-44E8FEF2A44A}" destId="{2C83137D-CB10-4BBA-9B95-55DFADC1BF3A}" srcOrd="0" destOrd="0" presId="urn:microsoft.com/office/officeart/2005/8/layout/hierarchy6"/>
    <dgm:cxn modelId="{4FA763B8-D36D-4D51-ADAA-AA143436941B}" srcId="{47871428-D97C-43E8-BDEB-13FB30778BD0}" destId="{1E9F7F67-EA7D-4570-9AD4-B74E87DF4147}" srcOrd="0" destOrd="0" parTransId="{5AB066D0-6C5D-4618-83CA-F0A1D03584E9}" sibTransId="{7A361ED6-315C-4E85-B494-4F98E7DCEF42}"/>
    <dgm:cxn modelId="{3F3158D2-0A4C-4A9D-A286-E00292E299E5}" srcId="{12D5BFF4-6385-4D6D-9092-6D56D931D0F4}" destId="{711338ED-11D2-46C0-8A20-87D39386C6F5}" srcOrd="0" destOrd="0" parTransId="{49014A0A-B3FF-475A-8B1F-34CDF736AF0B}" sibTransId="{65BD935B-39FF-449A-9901-0C262CA1D167}"/>
    <dgm:cxn modelId="{DE78278D-FA28-4C3B-A6EA-C9859E7AD4F4}" type="presOf" srcId="{1E9F7F67-EA7D-4570-9AD4-B74E87DF4147}" destId="{B216921B-2902-4711-B2DD-CCB7A77EEB47}" srcOrd="0" destOrd="0" presId="urn:microsoft.com/office/officeart/2005/8/layout/hierarchy6"/>
    <dgm:cxn modelId="{9648A3BD-5BEB-4D15-B93C-C0A0E1AEF989}" type="presOf" srcId="{8F007FEA-48F0-453B-9661-715A0ED2C9F7}" destId="{99F83941-B496-4005-AE4C-F5B1A029F762}" srcOrd="0" destOrd="0" presId="urn:microsoft.com/office/officeart/2005/8/layout/hierarchy6"/>
    <dgm:cxn modelId="{5783AF26-2E36-4DD5-8915-5D701BC2FF8E}" type="presOf" srcId="{BD274A9A-2A51-4CF3-B3BC-1D494222E9BD}" destId="{30670437-50A8-4E22-A74C-CE84702C76CA}" srcOrd="0" destOrd="0" presId="urn:microsoft.com/office/officeart/2005/8/layout/hierarchy6"/>
    <dgm:cxn modelId="{846050E8-8E7D-4FDF-B575-350849C23B9A}" type="presOf" srcId="{47871428-D97C-43E8-BDEB-13FB30778BD0}" destId="{FBF8C575-DDA0-4188-AB52-B5C77C0F1CA0}" srcOrd="0" destOrd="0" presId="urn:microsoft.com/office/officeart/2005/8/layout/hierarchy6"/>
    <dgm:cxn modelId="{64123AC9-028A-4A02-AEC4-81C9FFF37122}" type="presOf" srcId="{BF21E477-5F6F-4CC8-88EC-A7FF1702D544}" destId="{B62525BA-210D-4896-9B48-B43737994329}" srcOrd="0" destOrd="0" presId="urn:microsoft.com/office/officeart/2005/8/layout/hierarchy6"/>
    <dgm:cxn modelId="{D225BC2E-329B-407D-9736-674874C4555E}" srcId="{47871428-D97C-43E8-BDEB-13FB30778BD0}" destId="{95193EFF-12A7-4E3A-8F18-CD8157E5C9E0}" srcOrd="2" destOrd="0" parTransId="{C351904B-7922-40EF-8A31-7E84671802C9}" sibTransId="{4B948EBA-63A0-4B9B-9D48-9DC011ACBBE4}"/>
    <dgm:cxn modelId="{36197B65-38E9-4996-8CA9-793127524209}" type="presOf" srcId="{95193EFF-12A7-4E3A-8F18-CD8157E5C9E0}" destId="{26E95F3B-0C85-4A95-B6EA-3F3C1701974D}" srcOrd="1" destOrd="0" presId="urn:microsoft.com/office/officeart/2005/8/layout/hierarchy6"/>
    <dgm:cxn modelId="{6995C835-2D2C-40FC-992A-A9AA21AF07AD}" type="presOf" srcId="{C0EA028B-C049-43D9-BB07-2EC7F1DB1EF6}" destId="{A1A6BC77-C88A-4B87-9EDA-AE991895B03D}" srcOrd="0" destOrd="0" presId="urn:microsoft.com/office/officeart/2005/8/layout/hierarchy6"/>
    <dgm:cxn modelId="{A5FBDF84-49F9-4BB2-A236-1864570EE335}" type="presOf" srcId="{12D5BFF4-6385-4D6D-9092-6D56D931D0F4}" destId="{CA89F301-A30B-4CF6-9849-D18C08B36502}" srcOrd="0" destOrd="0" presId="urn:microsoft.com/office/officeart/2005/8/layout/hierarchy6"/>
    <dgm:cxn modelId="{7EC9CF5C-78EC-4495-948A-9F3FBDCF7256}" type="presOf" srcId="{49014A0A-B3FF-475A-8B1F-34CDF736AF0B}" destId="{66E2BC50-E67B-4389-BC21-01DA83E4FF5F}" srcOrd="0" destOrd="0" presId="urn:microsoft.com/office/officeart/2005/8/layout/hierarchy6"/>
    <dgm:cxn modelId="{67F51BB2-E8A2-465C-B987-6E47057BF660}" type="presOf" srcId="{A656FF06-3C3F-441D-AE89-D3B17CC12EA3}" destId="{B8199BDD-8599-437D-B228-964EE39A4781}" srcOrd="0" destOrd="0" presId="urn:microsoft.com/office/officeart/2005/8/layout/hierarchy6"/>
    <dgm:cxn modelId="{389C1FB4-EE9C-4C34-857C-113856F0E819}" srcId="{1E9F7F67-EA7D-4570-9AD4-B74E87DF4147}" destId="{BD274A9A-2A51-4CF3-B3BC-1D494222E9BD}" srcOrd="1" destOrd="0" parTransId="{C0EA028B-C049-43D9-BB07-2EC7F1DB1EF6}" sibTransId="{7F9D47A9-D9D8-4BFA-BBA1-6144FCED9E63}"/>
    <dgm:cxn modelId="{EDB5F01C-8D57-4434-96B7-54DFFD94BB81}" type="presOf" srcId="{95193EFF-12A7-4E3A-8F18-CD8157E5C9E0}" destId="{F3014DAA-C35A-4B54-B346-EC1D857AD73D}" srcOrd="0" destOrd="0" presId="urn:microsoft.com/office/officeart/2005/8/layout/hierarchy6"/>
    <dgm:cxn modelId="{BB4E8A66-EE62-486A-8D80-EA54E91AF29F}" type="presOf" srcId="{A656FF06-3C3F-441D-AE89-D3B17CC12EA3}" destId="{5F13F5F7-423C-4658-B1E1-C124379DAA9E}" srcOrd="1" destOrd="0" presId="urn:microsoft.com/office/officeart/2005/8/layout/hierarchy6"/>
    <dgm:cxn modelId="{24C03E9F-7CD0-484D-91CF-F1A056879E0F}" srcId="{1E9F7F67-EA7D-4570-9AD4-B74E87DF4147}" destId="{A4E2C57E-0CCE-42B5-A617-9301BF51280E}" srcOrd="3" destOrd="0" parTransId="{8790F578-6A75-47CC-829A-D9CF6036F4C6}" sibTransId="{1E4E61D0-2159-459A-A3ED-AC1CCD93B852}"/>
    <dgm:cxn modelId="{C4EABC5D-8F07-44A4-9C19-E7D5CDFA6D1B}" type="presOf" srcId="{92CA7A92-2DF5-4B7D-B33B-89A2F7DEB7F8}" destId="{102F92D2-9E62-483D-BB8F-B347EBE8D358}" srcOrd="0" destOrd="0" presId="urn:microsoft.com/office/officeart/2005/8/layout/hierarchy6"/>
    <dgm:cxn modelId="{6B50C51B-5EC8-415A-B8D8-8753CF279AF1}" type="presParOf" srcId="{FBF8C575-DDA0-4188-AB52-B5C77C0F1CA0}" destId="{70D9E7E1-1842-42A4-9AAF-F6B6870C9250}" srcOrd="0" destOrd="0" presId="urn:microsoft.com/office/officeart/2005/8/layout/hierarchy6"/>
    <dgm:cxn modelId="{0A460366-055E-42C9-938E-12288C49EB79}" type="presParOf" srcId="{70D9E7E1-1842-42A4-9AAF-F6B6870C9250}" destId="{3C7B986E-6B35-4DBD-A839-E81EBC8444CC}" srcOrd="0" destOrd="0" presId="urn:microsoft.com/office/officeart/2005/8/layout/hierarchy6"/>
    <dgm:cxn modelId="{2293DA00-2BA8-4B63-A7A6-EF24512323F4}" type="presParOf" srcId="{70D9E7E1-1842-42A4-9AAF-F6B6870C9250}" destId="{1D01E26A-5A3D-4996-A84B-78674AEF562E}" srcOrd="1" destOrd="0" presId="urn:microsoft.com/office/officeart/2005/8/layout/hierarchy6"/>
    <dgm:cxn modelId="{4F99EB57-95D4-49A3-A8CF-51C6CEF3C0DB}" type="presParOf" srcId="{1D01E26A-5A3D-4996-A84B-78674AEF562E}" destId="{D15938D1-4946-4E77-8B90-139A506DF2C6}" srcOrd="0" destOrd="0" presId="urn:microsoft.com/office/officeart/2005/8/layout/hierarchy6"/>
    <dgm:cxn modelId="{CA60923F-DDC9-402E-8DF6-2544A13178F9}" type="presParOf" srcId="{D15938D1-4946-4E77-8B90-139A506DF2C6}" destId="{B216921B-2902-4711-B2DD-CCB7A77EEB47}" srcOrd="0" destOrd="0" presId="urn:microsoft.com/office/officeart/2005/8/layout/hierarchy6"/>
    <dgm:cxn modelId="{2AD55D62-2152-40FD-B46A-4E7D97D73F78}" type="presParOf" srcId="{D15938D1-4946-4E77-8B90-139A506DF2C6}" destId="{ABF04E6A-74DE-40BC-A1DC-8294098A6A1B}" srcOrd="1" destOrd="0" presId="urn:microsoft.com/office/officeart/2005/8/layout/hierarchy6"/>
    <dgm:cxn modelId="{5F7F92B0-0C10-4042-B9E0-04C430EF8398}" type="presParOf" srcId="{ABF04E6A-74DE-40BC-A1DC-8294098A6A1B}" destId="{57CB814F-5110-442E-B0F1-967E617C1F49}" srcOrd="0" destOrd="0" presId="urn:microsoft.com/office/officeart/2005/8/layout/hierarchy6"/>
    <dgm:cxn modelId="{6430D2AE-53DB-4D0F-8809-9B8EE688BEB2}" type="presParOf" srcId="{ABF04E6A-74DE-40BC-A1DC-8294098A6A1B}" destId="{FBDD04F0-3C7B-44A2-90C8-2162696D7117}" srcOrd="1" destOrd="0" presId="urn:microsoft.com/office/officeart/2005/8/layout/hierarchy6"/>
    <dgm:cxn modelId="{698C9588-350F-4335-B2CE-4408D5992C7E}" type="presParOf" srcId="{FBDD04F0-3C7B-44A2-90C8-2162696D7117}" destId="{CA89F301-A30B-4CF6-9849-D18C08B36502}" srcOrd="0" destOrd="0" presId="urn:microsoft.com/office/officeart/2005/8/layout/hierarchy6"/>
    <dgm:cxn modelId="{1FC4C49E-24C0-4290-ACC0-7A2B99E59396}" type="presParOf" srcId="{FBDD04F0-3C7B-44A2-90C8-2162696D7117}" destId="{588F9A14-5073-419F-BFBD-758D439F34A3}" srcOrd="1" destOrd="0" presId="urn:microsoft.com/office/officeart/2005/8/layout/hierarchy6"/>
    <dgm:cxn modelId="{7D6AAD90-8249-4ECD-A8F5-6D5E607AF21A}" type="presParOf" srcId="{588F9A14-5073-419F-BFBD-758D439F34A3}" destId="{66E2BC50-E67B-4389-BC21-01DA83E4FF5F}" srcOrd="0" destOrd="0" presId="urn:microsoft.com/office/officeart/2005/8/layout/hierarchy6"/>
    <dgm:cxn modelId="{D54EBAF9-FC32-4016-B0D1-02C807782C9B}" type="presParOf" srcId="{588F9A14-5073-419F-BFBD-758D439F34A3}" destId="{5335688E-2906-4082-A681-B366D7F3E39E}" srcOrd="1" destOrd="0" presId="urn:microsoft.com/office/officeart/2005/8/layout/hierarchy6"/>
    <dgm:cxn modelId="{03E052E8-9745-4676-938B-8533507C49F0}" type="presParOf" srcId="{5335688E-2906-4082-A681-B366D7F3E39E}" destId="{12A099AC-1491-4470-A4D5-67C7FAAB06CE}" srcOrd="0" destOrd="0" presId="urn:microsoft.com/office/officeart/2005/8/layout/hierarchy6"/>
    <dgm:cxn modelId="{29A036A3-988B-49FB-B5A5-8FF9B84C82F4}" type="presParOf" srcId="{5335688E-2906-4082-A681-B366D7F3E39E}" destId="{F2A0F54C-F9AD-466C-9489-FE36B77F15EF}" srcOrd="1" destOrd="0" presId="urn:microsoft.com/office/officeart/2005/8/layout/hierarchy6"/>
    <dgm:cxn modelId="{EB373854-4ACE-4174-8053-AE6C1FA9F1AF}" type="presParOf" srcId="{ABF04E6A-74DE-40BC-A1DC-8294098A6A1B}" destId="{A1A6BC77-C88A-4B87-9EDA-AE991895B03D}" srcOrd="2" destOrd="0" presId="urn:microsoft.com/office/officeart/2005/8/layout/hierarchy6"/>
    <dgm:cxn modelId="{77448EBC-433B-43CF-8506-7E83445CC18A}" type="presParOf" srcId="{ABF04E6A-74DE-40BC-A1DC-8294098A6A1B}" destId="{A71F0369-4C79-4066-B6F1-B746A6441688}" srcOrd="3" destOrd="0" presId="urn:microsoft.com/office/officeart/2005/8/layout/hierarchy6"/>
    <dgm:cxn modelId="{C64FBC67-45D0-41BF-94E2-C475B5AAA518}" type="presParOf" srcId="{A71F0369-4C79-4066-B6F1-B746A6441688}" destId="{30670437-50A8-4E22-A74C-CE84702C76CA}" srcOrd="0" destOrd="0" presId="urn:microsoft.com/office/officeart/2005/8/layout/hierarchy6"/>
    <dgm:cxn modelId="{A3BAB66A-0616-46CA-8C5F-F6ABB38EB5B0}" type="presParOf" srcId="{A71F0369-4C79-4066-B6F1-B746A6441688}" destId="{1FD206EC-D16C-4025-885B-8F76831C6D2A}" srcOrd="1" destOrd="0" presId="urn:microsoft.com/office/officeart/2005/8/layout/hierarchy6"/>
    <dgm:cxn modelId="{86417EE7-ADDA-40D4-A107-46E0620D69C2}" type="presParOf" srcId="{1FD206EC-D16C-4025-885B-8F76831C6D2A}" destId="{102F92D2-9E62-483D-BB8F-B347EBE8D358}" srcOrd="0" destOrd="0" presId="urn:microsoft.com/office/officeart/2005/8/layout/hierarchy6"/>
    <dgm:cxn modelId="{EE351B62-9669-4376-A438-5CE17EC00B25}" type="presParOf" srcId="{1FD206EC-D16C-4025-885B-8F76831C6D2A}" destId="{8D3DC186-974A-430A-BD11-B018DD15C9EA}" srcOrd="1" destOrd="0" presId="urn:microsoft.com/office/officeart/2005/8/layout/hierarchy6"/>
    <dgm:cxn modelId="{6845C7C9-958F-4CCD-8029-88418CEC96BF}" type="presParOf" srcId="{8D3DC186-974A-430A-BD11-B018DD15C9EA}" destId="{2C83137D-CB10-4BBA-9B95-55DFADC1BF3A}" srcOrd="0" destOrd="0" presId="urn:microsoft.com/office/officeart/2005/8/layout/hierarchy6"/>
    <dgm:cxn modelId="{80AB5FCA-6A62-41A2-ADD5-FF4F30D825B0}" type="presParOf" srcId="{8D3DC186-974A-430A-BD11-B018DD15C9EA}" destId="{85999684-A35C-4570-8AB4-C4A8A5CE70B0}" srcOrd="1" destOrd="0" presId="urn:microsoft.com/office/officeart/2005/8/layout/hierarchy6"/>
    <dgm:cxn modelId="{29AE3035-65CE-482C-AE00-341B452E6EB1}" type="presParOf" srcId="{ABF04E6A-74DE-40BC-A1DC-8294098A6A1B}" destId="{B62525BA-210D-4896-9B48-B43737994329}" srcOrd="4" destOrd="0" presId="urn:microsoft.com/office/officeart/2005/8/layout/hierarchy6"/>
    <dgm:cxn modelId="{1F3206CD-B090-4CC2-B223-30AE02FBF4C8}" type="presParOf" srcId="{ABF04E6A-74DE-40BC-A1DC-8294098A6A1B}" destId="{C07CE0C3-C65F-49A3-B3A8-6277DB7BD6D9}" srcOrd="5" destOrd="0" presId="urn:microsoft.com/office/officeart/2005/8/layout/hierarchy6"/>
    <dgm:cxn modelId="{48886056-ED41-489A-943F-ACC201F92F7C}" type="presParOf" srcId="{C07CE0C3-C65F-49A3-B3A8-6277DB7BD6D9}" destId="{99F83941-B496-4005-AE4C-F5B1A029F762}" srcOrd="0" destOrd="0" presId="urn:microsoft.com/office/officeart/2005/8/layout/hierarchy6"/>
    <dgm:cxn modelId="{01129D2D-63E8-4C35-82DE-75DD61517A15}" type="presParOf" srcId="{C07CE0C3-C65F-49A3-B3A8-6277DB7BD6D9}" destId="{6519B6FB-5731-4207-93DD-03C7C9D4949A}" srcOrd="1" destOrd="0" presId="urn:microsoft.com/office/officeart/2005/8/layout/hierarchy6"/>
    <dgm:cxn modelId="{D2CF74CC-15E8-48E7-8099-70DEC95520C4}" type="presParOf" srcId="{ABF04E6A-74DE-40BC-A1DC-8294098A6A1B}" destId="{DC3215A6-B7E3-4F87-8D4D-10D68131E622}" srcOrd="6" destOrd="0" presId="urn:microsoft.com/office/officeart/2005/8/layout/hierarchy6"/>
    <dgm:cxn modelId="{D4FC03EF-1032-4A76-A419-4F563E7789CF}" type="presParOf" srcId="{ABF04E6A-74DE-40BC-A1DC-8294098A6A1B}" destId="{4B4B3069-C791-4067-88ED-02C498E01908}" srcOrd="7" destOrd="0" presId="urn:microsoft.com/office/officeart/2005/8/layout/hierarchy6"/>
    <dgm:cxn modelId="{CCC52072-D23F-4778-9F7D-C9ACF76DFD45}" type="presParOf" srcId="{4B4B3069-C791-4067-88ED-02C498E01908}" destId="{936825C3-D19B-42AB-84BC-7FA0D6B98B99}" srcOrd="0" destOrd="0" presId="urn:microsoft.com/office/officeart/2005/8/layout/hierarchy6"/>
    <dgm:cxn modelId="{8EB4C36B-2503-478A-AD6A-2817BA21455C}" type="presParOf" srcId="{4B4B3069-C791-4067-88ED-02C498E01908}" destId="{DC1AA21D-2E1D-49BE-9A05-368DA9AFB128}" srcOrd="1" destOrd="0" presId="urn:microsoft.com/office/officeart/2005/8/layout/hierarchy6"/>
    <dgm:cxn modelId="{18D13A07-6C96-4B25-BC21-57652ADA7886}" type="presParOf" srcId="{FBF8C575-DDA0-4188-AB52-B5C77C0F1CA0}" destId="{3A1200C2-9F68-4DC8-A2A8-98095AB3A70A}" srcOrd="1" destOrd="0" presId="urn:microsoft.com/office/officeart/2005/8/layout/hierarchy6"/>
    <dgm:cxn modelId="{295C15B5-5C1A-488E-AC19-55A3FC7E8294}" type="presParOf" srcId="{3A1200C2-9F68-4DC8-A2A8-98095AB3A70A}" destId="{3646B8B0-1DDD-41C4-8F3E-CA31DA56CF25}" srcOrd="0" destOrd="0" presId="urn:microsoft.com/office/officeart/2005/8/layout/hierarchy6"/>
    <dgm:cxn modelId="{72D38F18-A7C3-4AEB-9493-0BD3C665F48A}" type="presParOf" srcId="{3646B8B0-1DDD-41C4-8F3E-CA31DA56CF25}" destId="{B8199BDD-8599-437D-B228-964EE39A4781}" srcOrd="0" destOrd="0" presId="urn:microsoft.com/office/officeart/2005/8/layout/hierarchy6"/>
    <dgm:cxn modelId="{F52A0BD8-6D16-4DDD-B110-1810A02DA0E7}" type="presParOf" srcId="{3646B8B0-1DDD-41C4-8F3E-CA31DA56CF25}" destId="{5F13F5F7-423C-4658-B1E1-C124379DAA9E}" srcOrd="1" destOrd="0" presId="urn:microsoft.com/office/officeart/2005/8/layout/hierarchy6"/>
    <dgm:cxn modelId="{BA93F73F-D9FA-46C3-9141-45A7CA32EE36}" type="presParOf" srcId="{3A1200C2-9F68-4DC8-A2A8-98095AB3A70A}" destId="{33591D60-B617-49FD-BD74-DC609B5EBFDE}" srcOrd="1" destOrd="0" presId="urn:microsoft.com/office/officeart/2005/8/layout/hierarchy6"/>
    <dgm:cxn modelId="{FF6423C7-B7C7-403D-A778-531FEF8CEE94}" type="presParOf" srcId="{33591D60-B617-49FD-BD74-DC609B5EBFDE}" destId="{1723D113-CC96-489F-B906-CCF21BA9EEBB}" srcOrd="0" destOrd="0" presId="urn:microsoft.com/office/officeart/2005/8/layout/hierarchy6"/>
    <dgm:cxn modelId="{CE917196-BCCA-42FC-810E-A885C0C42565}" type="presParOf" srcId="{3A1200C2-9F68-4DC8-A2A8-98095AB3A70A}" destId="{168FB4DA-01B4-48C3-9A70-A531882ED73E}" srcOrd="2" destOrd="0" presId="urn:microsoft.com/office/officeart/2005/8/layout/hierarchy6"/>
    <dgm:cxn modelId="{CB922BD7-B660-47A7-A515-FC1460060718}" type="presParOf" srcId="{168FB4DA-01B4-48C3-9A70-A531882ED73E}" destId="{F3014DAA-C35A-4B54-B346-EC1D857AD73D}" srcOrd="0" destOrd="0" presId="urn:microsoft.com/office/officeart/2005/8/layout/hierarchy6"/>
    <dgm:cxn modelId="{3748204F-13AA-492D-B746-9ED346698EF5}" type="presParOf" srcId="{168FB4DA-01B4-48C3-9A70-A531882ED73E}" destId="{26E95F3B-0C85-4A95-B6EA-3F3C1701974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4DAA-C35A-4B54-B346-EC1D857AD73D}">
      <dsp:nvSpPr>
        <dsp:cNvPr id="0" name=""/>
        <dsp:cNvSpPr/>
      </dsp:nvSpPr>
      <dsp:spPr>
        <a:xfrm>
          <a:off x="0" y="1004608"/>
          <a:ext cx="8308975" cy="8203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Segments</a:t>
          </a:r>
          <a:endParaRPr lang="en-US" sz="2900" kern="1200" dirty="0"/>
        </a:p>
      </dsp:txBody>
      <dsp:txXfrm>
        <a:off x="0" y="1004608"/>
        <a:ext cx="2492692" cy="820348"/>
      </dsp:txXfrm>
    </dsp:sp>
    <dsp:sp modelId="{B8199BDD-8599-437D-B228-964EE39A4781}">
      <dsp:nvSpPr>
        <dsp:cNvPr id="0" name=""/>
        <dsp:cNvSpPr/>
      </dsp:nvSpPr>
      <dsp:spPr>
        <a:xfrm>
          <a:off x="0" y="47534"/>
          <a:ext cx="8308975" cy="8203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</a:t>
          </a:r>
          <a:endParaRPr lang="en-US" sz="2900" kern="1200" dirty="0"/>
        </a:p>
      </dsp:txBody>
      <dsp:txXfrm>
        <a:off x="0" y="47534"/>
        <a:ext cx="2492692" cy="820348"/>
      </dsp:txXfrm>
    </dsp:sp>
    <dsp:sp modelId="{B216921B-2902-4711-B2DD-CCB7A77EEB47}">
      <dsp:nvSpPr>
        <dsp:cNvPr id="0" name=""/>
        <dsp:cNvSpPr/>
      </dsp:nvSpPr>
      <dsp:spPr>
        <a:xfrm>
          <a:off x="4805025" y="115897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Danfoss</a:t>
          </a:r>
          <a:endParaRPr lang="en-US" sz="1600" kern="1200" dirty="0"/>
        </a:p>
      </dsp:txBody>
      <dsp:txXfrm>
        <a:off x="4825048" y="135920"/>
        <a:ext cx="985390" cy="643578"/>
      </dsp:txXfrm>
    </dsp:sp>
    <dsp:sp modelId="{57CB814F-5110-442E-B0F1-967E617C1F49}">
      <dsp:nvSpPr>
        <dsp:cNvPr id="0" name=""/>
        <dsp:cNvSpPr/>
      </dsp:nvSpPr>
      <dsp:spPr>
        <a:xfrm>
          <a:off x="3318143" y="799521"/>
          <a:ext cx="1999600" cy="273449"/>
        </a:xfrm>
        <a:custGeom>
          <a:avLst/>
          <a:gdLst/>
          <a:ahLst/>
          <a:cxnLst/>
          <a:rect l="0" t="0" r="0" b="0"/>
          <a:pathLst>
            <a:path>
              <a:moveTo>
                <a:pt x="1999600" y="0"/>
              </a:moveTo>
              <a:lnTo>
                <a:pt x="1999600" y="136724"/>
              </a:lnTo>
              <a:lnTo>
                <a:pt x="0" y="136724"/>
              </a:lnTo>
              <a:lnTo>
                <a:pt x="0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9F301-A30B-4CF6-9849-D18C08B36502}">
      <dsp:nvSpPr>
        <dsp:cNvPr id="0" name=""/>
        <dsp:cNvSpPr/>
      </dsp:nvSpPr>
      <dsp:spPr>
        <a:xfrm>
          <a:off x="2805425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Cooling</a:t>
          </a:r>
          <a:endParaRPr lang="en-US" sz="1600" kern="1200" dirty="0"/>
        </a:p>
      </dsp:txBody>
      <dsp:txXfrm>
        <a:off x="2825448" y="1092994"/>
        <a:ext cx="985390" cy="643578"/>
      </dsp:txXfrm>
    </dsp:sp>
    <dsp:sp modelId="{66E2BC50-E67B-4389-BC21-01DA83E4FF5F}">
      <dsp:nvSpPr>
        <dsp:cNvPr id="0" name=""/>
        <dsp:cNvSpPr/>
      </dsp:nvSpPr>
      <dsp:spPr>
        <a:xfrm>
          <a:off x="3272423" y="1756595"/>
          <a:ext cx="91440" cy="273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4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099AC-1491-4470-A4D5-67C7FAAB06CE}">
      <dsp:nvSpPr>
        <dsp:cNvPr id="0" name=""/>
        <dsp:cNvSpPr/>
      </dsp:nvSpPr>
      <dsp:spPr>
        <a:xfrm>
          <a:off x="2805425" y="2030045"/>
          <a:ext cx="1025436" cy="258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PL01 ACR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PL04 IA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PL06 CC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PL07 AP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PL14 WP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PL17 CC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PL24 HEX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PL25 FRL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PL37 CC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PL40 IRF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PL47 SY</a:t>
          </a:r>
          <a:endParaRPr lang="en-US" sz="800" kern="1200" dirty="0"/>
        </a:p>
      </dsp:txBody>
      <dsp:txXfrm>
        <a:off x="2835459" y="2060079"/>
        <a:ext cx="965368" cy="2523252"/>
      </dsp:txXfrm>
    </dsp:sp>
    <dsp:sp modelId="{A1A6BC77-C88A-4B87-9EDA-AE991895B03D}">
      <dsp:nvSpPr>
        <dsp:cNvPr id="0" name=""/>
        <dsp:cNvSpPr/>
      </dsp:nvSpPr>
      <dsp:spPr>
        <a:xfrm>
          <a:off x="4651210" y="799521"/>
          <a:ext cx="666533" cy="273449"/>
        </a:xfrm>
        <a:custGeom>
          <a:avLst/>
          <a:gdLst/>
          <a:ahLst/>
          <a:cxnLst/>
          <a:rect l="0" t="0" r="0" b="0"/>
          <a:pathLst>
            <a:path>
              <a:moveTo>
                <a:pt x="666533" y="0"/>
              </a:moveTo>
              <a:lnTo>
                <a:pt x="666533" y="136724"/>
              </a:lnTo>
              <a:lnTo>
                <a:pt x="0" y="136724"/>
              </a:lnTo>
              <a:lnTo>
                <a:pt x="0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70437-50A8-4E22-A74C-CE84702C76CA}">
      <dsp:nvSpPr>
        <dsp:cNvPr id="0" name=""/>
        <dsp:cNvSpPr/>
      </dsp:nvSpPr>
      <dsp:spPr>
        <a:xfrm>
          <a:off x="4138492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Heating</a:t>
          </a:r>
          <a:endParaRPr lang="en-US" sz="1600" kern="1200" dirty="0"/>
        </a:p>
      </dsp:txBody>
      <dsp:txXfrm>
        <a:off x="4158515" y="1092994"/>
        <a:ext cx="985390" cy="643578"/>
      </dsp:txXfrm>
    </dsp:sp>
    <dsp:sp modelId="{102F92D2-9E62-483D-BB8F-B347EBE8D358}">
      <dsp:nvSpPr>
        <dsp:cNvPr id="0" name=""/>
        <dsp:cNvSpPr/>
      </dsp:nvSpPr>
      <dsp:spPr>
        <a:xfrm>
          <a:off x="4605490" y="1756595"/>
          <a:ext cx="91440" cy="273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4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3137D-CB10-4BBA-9B95-55DFADC1BF3A}">
      <dsp:nvSpPr>
        <dsp:cNvPr id="0" name=""/>
        <dsp:cNvSpPr/>
      </dsp:nvSpPr>
      <dsp:spPr>
        <a:xfrm>
          <a:off x="4138492" y="2030045"/>
          <a:ext cx="1025436" cy="2565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PL02 BC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PL03 RH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PL08 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PL20 HRV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PL21 EH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PL22 HP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PL28 HBC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PL31 HEX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PL32 HDS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PL33 LDS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PL34 FHH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PL35 EM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168526" y="2060079"/>
        <a:ext cx="965368" cy="2505908"/>
      </dsp:txXfrm>
    </dsp:sp>
    <dsp:sp modelId="{B62525BA-210D-4896-9B48-B43737994329}">
      <dsp:nvSpPr>
        <dsp:cNvPr id="0" name=""/>
        <dsp:cNvSpPr/>
      </dsp:nvSpPr>
      <dsp:spPr>
        <a:xfrm>
          <a:off x="5317743" y="799521"/>
          <a:ext cx="666533" cy="27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24"/>
              </a:lnTo>
              <a:lnTo>
                <a:pt x="666533" y="136724"/>
              </a:lnTo>
              <a:lnTo>
                <a:pt x="666533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83941-B496-4005-AE4C-F5B1A029F762}">
      <dsp:nvSpPr>
        <dsp:cNvPr id="0" name=""/>
        <dsp:cNvSpPr/>
      </dsp:nvSpPr>
      <dsp:spPr>
        <a:xfrm>
          <a:off x="5471559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Power</a:t>
          </a:r>
        </a:p>
      </dsp:txBody>
      <dsp:txXfrm>
        <a:off x="5491582" y="1092994"/>
        <a:ext cx="985390" cy="643578"/>
      </dsp:txXfrm>
    </dsp:sp>
    <dsp:sp modelId="{DC3215A6-B7E3-4F87-8D4D-10D68131E622}">
      <dsp:nvSpPr>
        <dsp:cNvPr id="0" name=""/>
        <dsp:cNvSpPr/>
      </dsp:nvSpPr>
      <dsp:spPr>
        <a:xfrm>
          <a:off x="5317743" y="799521"/>
          <a:ext cx="1999600" cy="27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24"/>
              </a:lnTo>
              <a:lnTo>
                <a:pt x="1999600" y="136724"/>
              </a:lnTo>
              <a:lnTo>
                <a:pt x="1999600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825C3-D19B-42AB-84BC-7FA0D6B98B99}">
      <dsp:nvSpPr>
        <dsp:cNvPr id="0" name=""/>
        <dsp:cNvSpPr/>
      </dsp:nvSpPr>
      <dsp:spPr>
        <a:xfrm>
          <a:off x="6804626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Drives</a:t>
          </a:r>
          <a:endParaRPr lang="en-US" sz="1600" kern="1200" dirty="0"/>
        </a:p>
      </dsp:txBody>
      <dsp:txXfrm>
        <a:off x="6824649" y="1092994"/>
        <a:ext cx="985390" cy="6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D5083773-A06C-4709-B30E-A3920CD18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1824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95EEA1EF-E049-411F-95E8-50B58FEF4D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5328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tIns="4320000"/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5" name="Backdrop sing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1159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7" name="Logo top"/>
          <p:cNvSpPr>
            <a:spLocks noGrp="1"/>
          </p:cNvSpPr>
          <p:nvPr>
            <p:ph type="body" sz="quarter" idx="11" hasCustomPrompt="1"/>
          </p:nvPr>
        </p:nvSpPr>
        <p:spPr>
          <a:xfrm>
            <a:off x="6465600" y="381600"/>
            <a:ext cx="2289600" cy="586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10" name="Title 7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/>
          <a:p>
            <a:r>
              <a:rPr lang="en-US" noProof="0" dirty="0" smtClean="0"/>
              <a:t>Click to insert Presentation title in</a:t>
            </a:r>
            <a:br>
              <a:rPr lang="en-US" noProof="0" dirty="0" smtClean="0"/>
            </a:br>
            <a:r>
              <a:rPr lang="en-US" b="1" noProof="0" dirty="0" smtClean="0"/>
              <a:t>Verdana Bold </a:t>
            </a:r>
            <a:r>
              <a:rPr lang="en-US" noProof="0" dirty="0" smtClean="0"/>
              <a:t>and Verdana Regular</a:t>
            </a:r>
            <a:endParaRPr lang="en-US" noProof="0" dirty="0"/>
          </a:p>
        </p:txBody>
      </p:sp>
      <p:sp>
        <p:nvSpPr>
          <p:cNvPr id="12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Verdana" panose="020B0604030504040204" pitchFamily="34" charset="0"/>
              <a:buNone/>
              <a:tabLst/>
              <a:defRPr sz="1400"/>
            </a:lvl1pPr>
          </a:lstStyle>
          <a:p>
            <a:r>
              <a:rPr lang="en-GB" dirty="0" smtClean="0"/>
              <a:t>Click to </a:t>
            </a:r>
            <a:r>
              <a:rPr lang="en-US" noProof="0" dirty="0" smtClean="0"/>
              <a:t>insert</a:t>
            </a:r>
            <a:r>
              <a:rPr lang="en-GB" dirty="0" smtClean="0"/>
              <a:t> name </a:t>
            </a:r>
            <a:r>
              <a:rPr lang="en-US" noProof="0" dirty="0" smtClean="0"/>
              <a:t>and</a:t>
            </a:r>
            <a:r>
              <a:rPr lang="en-GB" dirty="0" smtClean="0"/>
              <a:t> title of presenter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0661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41438"/>
            <a:ext cx="8308975" cy="467995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35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19100" y="1341438"/>
            <a:ext cx="4068000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5"/>
          </p:nvPr>
        </p:nvSpPr>
        <p:spPr>
          <a:xfrm>
            <a:off x="4654800" y="1341438"/>
            <a:ext cx="4068000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38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edium picture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9100" y="295275"/>
            <a:ext cx="4067176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4067175" cy="46799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659313" y="0"/>
            <a:ext cx="4484686" cy="6392863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0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and tex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59313" y="295275"/>
            <a:ext cx="4068761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53870" y="1341438"/>
            <a:ext cx="406785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486275" cy="6392863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5160962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747275" y="1341439"/>
            <a:ext cx="2980800" cy="4679950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5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nd tex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7600" y="1341438"/>
            <a:ext cx="516047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19100" y="1341439"/>
            <a:ext cx="2980800" cy="4679950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19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8" y="1341438"/>
            <a:ext cx="8301037" cy="5182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age#"/>
          <p:cNvSpPr txBox="1">
            <a:spLocks noChangeArrowheads="1"/>
          </p:cNvSpPr>
          <p:nvPr userDrawn="1"/>
        </p:nvSpPr>
        <p:spPr bwMode="auto">
          <a:xfrm>
            <a:off x="64431" y="6621841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GB" sz="800" b="1" smtClean="0">
                <a:solidFill>
                  <a:schemeClr val="tx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GB" sz="800" dirty="0" smtClean="0">
                <a:solidFill>
                  <a:schemeClr val="tx1"/>
                </a:solidFill>
                <a:ea typeface="SimHei"/>
                <a:cs typeface="Arial" charset="0"/>
              </a:rPr>
              <a:t> |</a:t>
            </a:r>
            <a:endParaRPr lang="en-GB" sz="800" dirty="0">
              <a:solidFill>
                <a:schemeClr val="tx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9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99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Danfoss\Jobs\5123_Hjaelp til PowerPoint skabeloner\Received\Nyeste grafikker\Ny Grafik til SD\Ny Grafik til SD\PPT_frontpage_4-3_full_red_backdrop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532" y="188775"/>
            <a:ext cx="2289048" cy="58521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insert</a:t>
            </a:r>
            <a:r>
              <a:rPr lang="en-GB" dirty="0" smtClean="0"/>
              <a:t> </a:t>
            </a:r>
            <a:r>
              <a:rPr lang="en-US" noProof="0" dirty="0" smtClean="0"/>
              <a:t>Presentation</a:t>
            </a:r>
            <a:r>
              <a:rPr lang="en-GB" dirty="0" smtClean="0"/>
              <a:t> </a:t>
            </a:r>
            <a:r>
              <a:rPr lang="en-US" noProof="0" dirty="0" smtClean="0"/>
              <a:t>title</a:t>
            </a:r>
            <a:r>
              <a:rPr lang="en-GB" dirty="0" smtClean="0"/>
              <a:t> </a:t>
            </a:r>
            <a:r>
              <a:rPr lang="en-US" noProof="0" dirty="0" smtClean="0"/>
              <a:t>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b="1" noProof="0" dirty="0" smtClean="0"/>
              <a:t>Verdana</a:t>
            </a:r>
            <a:r>
              <a:rPr lang="en-GB" b="1" dirty="0" smtClean="0"/>
              <a:t> </a:t>
            </a:r>
            <a:r>
              <a:rPr lang="en-US" b="1" noProof="0" dirty="0" smtClean="0"/>
              <a:t>Bold</a:t>
            </a:r>
            <a:r>
              <a:rPr lang="en-GB" b="1" dirty="0" smtClean="0"/>
              <a:t> </a:t>
            </a:r>
            <a:r>
              <a:rPr lang="en-US" noProof="0" dirty="0" smtClean="0"/>
              <a:t>and</a:t>
            </a:r>
            <a:r>
              <a:rPr lang="en-GB" dirty="0" smtClean="0"/>
              <a:t> </a:t>
            </a:r>
            <a:r>
              <a:rPr lang="en-US" noProof="0" dirty="0" smtClean="0"/>
              <a:t>Verdana</a:t>
            </a:r>
            <a:r>
              <a:rPr lang="en-GB" dirty="0" smtClean="0"/>
              <a:t> </a:t>
            </a:r>
            <a:r>
              <a:rPr lang="en-US" noProof="0" dirty="0" smtClean="0"/>
              <a:t>Regular</a:t>
            </a:r>
            <a:endParaRPr lang="en-US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</a:t>
            </a:r>
            <a:r>
              <a:rPr lang="en-GB" dirty="0" smtClean="0"/>
              <a:t> </a:t>
            </a:r>
            <a:r>
              <a:rPr lang="en-US" noProof="0" dirty="0" smtClean="0"/>
              <a:t>to</a:t>
            </a:r>
            <a:r>
              <a:rPr lang="en-GB" dirty="0" smtClean="0"/>
              <a:t> </a:t>
            </a:r>
            <a:r>
              <a:rPr lang="en-US" noProof="0" dirty="0" smtClean="0"/>
              <a:t>insert</a:t>
            </a:r>
            <a:r>
              <a:rPr lang="en-GB" dirty="0" smtClean="0"/>
              <a:t> </a:t>
            </a:r>
            <a:r>
              <a:rPr lang="en-US" noProof="0" dirty="0" smtClean="0"/>
              <a:t>name</a:t>
            </a:r>
            <a:r>
              <a:rPr lang="en-GB" dirty="0" smtClean="0"/>
              <a:t> </a:t>
            </a:r>
            <a:r>
              <a:rPr lang="en-US" noProof="0" dirty="0" smtClean="0"/>
              <a:t>and</a:t>
            </a:r>
            <a:r>
              <a:rPr lang="en-GB" dirty="0" smtClean="0"/>
              <a:t> </a:t>
            </a:r>
            <a:r>
              <a:rPr lang="en-US" noProof="0" dirty="0" smtClean="0"/>
              <a:t>title</a:t>
            </a:r>
            <a:r>
              <a:rPr lang="en-GB" dirty="0" smtClean="0"/>
              <a:t> </a:t>
            </a:r>
            <a:r>
              <a:rPr lang="en-US" noProof="0" dirty="0" smtClean="0"/>
              <a:t>of</a:t>
            </a:r>
            <a:r>
              <a:rPr lang="en-GB" dirty="0" smtClean="0"/>
              <a:t> </a:t>
            </a:r>
            <a:r>
              <a:rPr lang="en-US" noProof="0" dirty="0" smtClean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311187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hite 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pic>
        <p:nvPicPr>
          <p:cNvPr id="2051" name="Box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19" y="2189486"/>
            <a:ext cx="3098210" cy="135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87526"/>
            <a:ext cx="2466000" cy="643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6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41438"/>
            <a:ext cx="8308975" cy="46609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58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 tIns="72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</a:t>
            </a:r>
            <a:r>
              <a:rPr lang="da-DK" dirty="0" err="1" smtClean="0"/>
              <a:t>icon</a:t>
            </a:r>
            <a:r>
              <a:rPr lang="da-DK" dirty="0" smtClean="0"/>
              <a:t> to </a:t>
            </a:r>
            <a:br>
              <a:rPr lang="da-DK" dirty="0" smtClean="0"/>
            </a:b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en-US" dirty="0" smtClean="0"/>
          </a:p>
        </p:txBody>
      </p:sp>
      <p:sp>
        <p:nvSpPr>
          <p:cNvPr id="5" name="Backdrop sing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200"/>
            <a:ext cx="9144000" cy="3092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insert Presentation title in</a:t>
            </a:r>
            <a:br>
              <a:rPr lang="en-GB" dirty="0" smtClean="0"/>
            </a:br>
            <a:r>
              <a:rPr lang="en-GB" b="1" dirty="0" smtClean="0"/>
              <a:t>Verdana </a:t>
            </a:r>
            <a:r>
              <a:rPr lang="en-US" b="1" noProof="0" dirty="0" smtClean="0"/>
              <a:t>Bold</a:t>
            </a:r>
            <a:r>
              <a:rPr lang="en-GB" b="1" dirty="0" smtClean="0"/>
              <a:t> </a:t>
            </a:r>
            <a:r>
              <a:rPr lang="en-GB" dirty="0" smtClean="0"/>
              <a:t>and Verdana Regular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</a:t>
            </a:r>
            <a:r>
              <a:rPr lang="en-GB" dirty="0" smtClean="0"/>
              <a:t> to insert name and title of presenter</a:t>
            </a:r>
          </a:p>
        </p:txBody>
      </p:sp>
      <p:sp>
        <p:nvSpPr>
          <p:cNvPr id="13" name="Logo top"/>
          <p:cNvSpPr>
            <a:spLocks noGrp="1"/>
          </p:cNvSpPr>
          <p:nvPr>
            <p:ph type="body" sz="quarter" idx="11" hasCustomPrompt="1"/>
          </p:nvPr>
        </p:nvSpPr>
        <p:spPr>
          <a:xfrm>
            <a:off x="6465600" y="381600"/>
            <a:ext cx="2289600" cy="586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67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19100" y="1341438"/>
            <a:ext cx="4067175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5"/>
          </p:nvPr>
        </p:nvSpPr>
        <p:spPr>
          <a:xfrm>
            <a:off x="4659313" y="1341438"/>
            <a:ext cx="4068761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2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edium pictur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9100" y="295275"/>
            <a:ext cx="4067176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4067175" cy="46799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659313" y="0"/>
            <a:ext cx="4484686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</a:t>
            </a:r>
            <a:r>
              <a:rPr lang="da-DK" dirty="0" err="1" smtClean="0"/>
              <a:t>icon</a:t>
            </a:r>
            <a:r>
              <a:rPr lang="da-DK" dirty="0" smtClean="0"/>
              <a:t> to </a:t>
            </a:r>
            <a:br>
              <a:rPr lang="da-DK" dirty="0" smtClean="0"/>
            </a:b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759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and 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59313" y="295275"/>
            <a:ext cx="4068761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53870" y="1341438"/>
            <a:ext cx="406785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486275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8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5160962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747275" y="1341439"/>
            <a:ext cx="2980800" cy="4679950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nd 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7600" y="1341438"/>
            <a:ext cx="516047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19100" y="1341439"/>
            <a:ext cx="2980800" cy="4679950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8" y="1341438"/>
            <a:ext cx="8301037" cy="5182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age#"/>
          <p:cNvSpPr txBox="1">
            <a:spLocks noChangeArrowheads="1"/>
          </p:cNvSpPr>
          <p:nvPr userDrawn="1"/>
        </p:nvSpPr>
        <p:spPr bwMode="auto">
          <a:xfrm>
            <a:off x="64431" y="6621841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GB" sz="800" b="1" smtClean="0">
                <a:solidFill>
                  <a:schemeClr val="tx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GB" sz="800" dirty="0" smtClean="0">
                <a:solidFill>
                  <a:schemeClr val="tx1"/>
                </a:solidFill>
                <a:ea typeface="SimHei"/>
                <a:cs typeface="Arial" charset="0"/>
              </a:rPr>
              <a:t> |</a:t>
            </a:r>
            <a:endParaRPr lang="en-GB" sz="800" dirty="0">
              <a:solidFill>
                <a:schemeClr val="tx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Danfoss\Jobs\5123_Hjaelp til PowerPoint skabeloner\Received\Nyeste grafikker\Ny Grafik til SD\Ny Grafik til SD\PPT__4-3_bottom_bar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5022"/>
            <a:ext cx="9144000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:\Danfoss\Jobs\5123_Hjaelp til PowerPoint skabeloner\Received\Nyeste grafikker\Ny Grafik til SD\Ny Grafik til SD\PPT__4-3_bottom_bar_logo-only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5022"/>
            <a:ext cx="9144000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099" y="295275"/>
            <a:ext cx="8308975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341438"/>
            <a:ext cx="8308975" cy="46799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-195943" y="290606"/>
            <a:ext cx="130629" cy="1046015"/>
            <a:chOff x="-478971" y="290606"/>
            <a:chExt cx="413657" cy="1046015"/>
          </a:xfrm>
        </p:grpSpPr>
        <p:cxnSp>
          <p:nvCxnSpPr>
            <p:cNvPr id="16" name="Straight Connector 15"/>
            <p:cNvCxnSpPr/>
            <p:nvPr userDrawn="1"/>
          </p:nvCxnSpPr>
          <p:spPr>
            <a:xfrm flipH="1">
              <a:off x="-478971" y="290606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>
              <a:off x="-478971" y="1336621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 rot="5400000" flipH="1">
            <a:off x="8656411" y="-176843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>
            <a:off x="355373" y="-176844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>
            <a:off x="5688012" y="-176844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>
            <a:off x="5513843" y="-176845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>
            <a:off x="4592636" y="-176845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>
            <a:off x="4418467" y="-176846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>
            <a:off x="3503385" y="-176846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>
            <a:off x="3329216" y="-176847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ge #"/>
          <p:cNvSpPr txBox="1">
            <a:spLocks noChangeArrowheads="1"/>
          </p:cNvSpPr>
          <p:nvPr/>
        </p:nvSpPr>
        <p:spPr bwMode="auto">
          <a:xfrm>
            <a:off x="64431" y="6620799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US" sz="800" b="1" noProof="0" smtClean="0">
                <a:solidFill>
                  <a:schemeClr val="bg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US" sz="8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 </a:t>
            </a:r>
            <a:r>
              <a:rPr lang="en-US" sz="9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|</a:t>
            </a:r>
            <a:endParaRPr lang="en-US" sz="900" noProof="0" dirty="0">
              <a:solidFill>
                <a:schemeClr val="bg1"/>
              </a:solidFill>
              <a:ea typeface="SimHei"/>
              <a:cs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229950" y="290597"/>
            <a:ext cx="130629" cy="1045056"/>
            <a:chOff x="-478971" y="290597"/>
            <a:chExt cx="413657" cy="1045056"/>
          </a:xfrm>
        </p:grpSpPr>
        <p:cxnSp>
          <p:nvCxnSpPr>
            <p:cNvPr id="40" name="Straight Connector 39"/>
            <p:cNvCxnSpPr/>
            <p:nvPr userDrawn="1"/>
          </p:nvCxnSpPr>
          <p:spPr>
            <a:xfrm flipH="1">
              <a:off x="-478971" y="290597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>
              <a:off x="-478971" y="1335653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bmkFldAdditionalInfo"/>
          <p:cNvSpPr txBox="1">
            <a:spLocks noChangeArrowheads="1"/>
          </p:cNvSpPr>
          <p:nvPr/>
        </p:nvSpPr>
        <p:spPr bwMode="auto">
          <a:xfrm>
            <a:off x="485774" y="6620189"/>
            <a:ext cx="3998007" cy="1222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</a:pPr>
            <a:r>
              <a:rPr lang="en-US" sz="8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Department (slide master)</a:t>
            </a:r>
            <a:endParaRPr lang="en-US" sz="800" noProof="0" dirty="0">
              <a:solidFill>
                <a:schemeClr val="bg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6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655" r:id="rId2"/>
    <p:sldLayoutId id="2147483733" r:id="rId3"/>
    <p:sldLayoutId id="2147483675" r:id="rId4"/>
    <p:sldLayoutId id="2147483686" r:id="rId5"/>
    <p:sldLayoutId id="2147483688" r:id="rId6"/>
    <p:sldLayoutId id="2147483674" r:id="rId7"/>
    <p:sldLayoutId id="2147483673" r:id="rId8"/>
    <p:sldLayoutId id="2147483660" r:id="rId9"/>
    <p:sldLayoutId id="2147483710" r:id="rId10"/>
    <p:sldLayoutId id="2147483720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666" r:id="rId17"/>
    <p:sldLayoutId id="2147483732" r:id="rId18"/>
    <p:sldLayoutId id="2147483709" r:id="rId1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03288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76795" y="1275601"/>
            <a:ext cx="8307388" cy="3420757"/>
          </a:xfrm>
        </p:spPr>
        <p:txBody>
          <a:bodyPr/>
          <a:lstStyle/>
          <a:p>
            <a:pPr algn="ctr"/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2400" dirty="0" smtClean="0"/>
              <a:t>Migration of Legacy Data</a:t>
            </a:r>
            <a:br>
              <a:rPr lang="da-DK" sz="2400" dirty="0" smtClean="0"/>
            </a:br>
            <a:r>
              <a:rPr lang="da-DK" sz="2400" dirty="0" smtClean="0"/>
              <a:t>to new SharePoint </a:t>
            </a: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/>
              <a:t/>
            </a:r>
            <a:br>
              <a:rPr lang="da-DK" sz="3600" dirty="0"/>
            </a:br>
            <a:r>
              <a:rPr lang="da-DK" sz="3600" dirty="0" smtClean="0"/>
              <a:t>RAPID Migration Problems</a:t>
            </a: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/>
              <a:t/>
            </a:r>
            <a:br>
              <a:rPr lang="da-DK" sz="3600" dirty="0"/>
            </a:b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4087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related to Boulder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76484382"/>
              </p:ext>
            </p:extLst>
          </p:nvPr>
        </p:nvGraphicFramePr>
        <p:xfrm>
          <a:off x="419100" y="1341438"/>
          <a:ext cx="7883526" cy="2931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41763"/>
                <a:gridCol w="3941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Consequence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Marketing Hierarchy:</a:t>
                      </a:r>
                    </a:p>
                    <a:p>
                      <a:r>
                        <a:rPr lang="en-US" dirty="0" smtClean="0"/>
                        <a:t>PL17</a:t>
                      </a:r>
                      <a:r>
                        <a:rPr lang="en-US" baseline="0" dirty="0" smtClean="0"/>
                        <a:t> / PL06 seems to use a cloned marketing hierarchy that is </a:t>
                      </a:r>
                      <a:r>
                        <a:rPr lang="en-US" b="1" baseline="0" dirty="0" smtClean="0"/>
                        <a:t>not</a:t>
                      </a:r>
                      <a:r>
                        <a:rPr lang="en-US" baseline="0" dirty="0" smtClean="0"/>
                        <a:t> synchronized with MDM (to be confirmed)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DRAWINGS LOSS: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The Boulder extract uses</a:t>
                      </a:r>
                      <a:r>
                        <a:rPr lang="en-US" baseline="0" dirty="0" smtClean="0"/>
                        <a:t> the MDM Marketing hierarchy as filter and will therefore skip some RAPID drawings.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METADATA LOSS: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Only MDM Boulder categories are migrated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82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related to full migration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46071669"/>
              </p:ext>
            </p:extLst>
          </p:nvPr>
        </p:nvGraphicFramePr>
        <p:xfrm>
          <a:off x="419100" y="1300684"/>
          <a:ext cx="8256726" cy="44922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2242"/>
                <a:gridCol w="2752242"/>
                <a:gridCol w="2752242"/>
              </a:tblGrid>
              <a:tr h="376139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solutions</a:t>
                      </a:r>
                      <a:endParaRPr lang="en-US" dirty="0"/>
                    </a:p>
                  </a:txBody>
                  <a:tcPr/>
                </a:tc>
              </a:tr>
              <a:tr h="13912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A. Marketing Hierarchy:</a:t>
                      </a:r>
                    </a:p>
                    <a:p>
                      <a:r>
                        <a:rPr lang="en-US" sz="1400" dirty="0" smtClean="0"/>
                        <a:t>PL17</a:t>
                      </a:r>
                      <a:r>
                        <a:rPr lang="en-US" sz="1400" baseline="0" dirty="0" smtClean="0"/>
                        <a:t> / PL06 seems to use a cloned marketing hierarchy that is </a:t>
                      </a:r>
                      <a:r>
                        <a:rPr lang="en-US" sz="1400" b="1" baseline="0" dirty="0" smtClean="0"/>
                        <a:t>not</a:t>
                      </a:r>
                      <a:r>
                        <a:rPr lang="en-US" sz="1400" baseline="0" dirty="0" smtClean="0"/>
                        <a:t> synchronized with MDM (to be confirmed)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METADATA</a:t>
                      </a:r>
                      <a:r>
                        <a:rPr lang="en-US" sz="1400" baseline="0" dirty="0" smtClean="0"/>
                        <a:t> LOSS: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Only MDM categories are migrated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?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Action</a:t>
                      </a:r>
                      <a:r>
                        <a:rPr lang="en-US" sz="1400" baseline="0" dirty="0" smtClean="0"/>
                        <a:t> – Analyze problem: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AutoNum type="arabicPeriod"/>
                      </a:pPr>
                      <a:r>
                        <a:rPr lang="en-US" sz="1100" baseline="0" dirty="0" smtClean="0"/>
                        <a:t>Compare the PL17 / PL06 Hierarchy from Rapid with MDM and detect if there are differences 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AutoNum type="arabicPeriod"/>
                      </a:pPr>
                      <a:r>
                        <a:rPr lang="en-US" sz="1100" baseline="0" dirty="0" smtClean="0"/>
                        <a:t>Decide what to do!</a:t>
                      </a:r>
                      <a:endParaRPr lang="en-US" sz="11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7479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B. G</a:t>
                      </a:r>
                      <a:r>
                        <a:rPr lang="en-US" sz="1400" b="1" baseline="0" dirty="0" smtClean="0"/>
                        <a:t>rouping </a:t>
                      </a:r>
                      <a:r>
                        <a:rPr lang="en-US" sz="1400" b="1" dirty="0" smtClean="0"/>
                        <a:t>of drawings:</a:t>
                      </a:r>
                    </a:p>
                    <a:p>
                      <a:r>
                        <a:rPr lang="en-US" sz="1400" dirty="0" smtClean="0"/>
                        <a:t>Segments</a:t>
                      </a:r>
                      <a:r>
                        <a:rPr lang="en-US" sz="1400" baseline="0" dirty="0" smtClean="0"/>
                        <a:t> do not use the same method for grouping drawings.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Drawings</a:t>
                      </a:r>
                      <a:r>
                        <a:rPr lang="en-US" sz="1400" baseline="0" dirty="0" smtClean="0"/>
                        <a:t> from PL17 will not be grouped unless we setup special grouping rules for PL17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Add rules to pre-processor that can group</a:t>
                      </a:r>
                      <a:r>
                        <a:rPr lang="en-US" sz="1400" baseline="0" dirty="0" smtClean="0"/>
                        <a:t> drawings based on file name</a:t>
                      </a:r>
                      <a:endParaRPr lang="en-US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</a:tr>
              <a:tr h="117479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C. Maintenance at Hierarchy level</a:t>
                      </a:r>
                    </a:p>
                    <a:p>
                      <a:r>
                        <a:rPr lang="en-US" sz="1400" dirty="0" smtClean="0"/>
                        <a:t>Drawings</a:t>
                      </a:r>
                      <a:r>
                        <a:rPr lang="en-US" sz="1400" baseline="0" dirty="0" smtClean="0"/>
                        <a:t> can be maintained as preferred as hierarchy level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supported by current data model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Extension of data model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86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/ Product Lines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17512" y="3304111"/>
            <a:ext cx="8308975" cy="2760190"/>
            <a:chOff x="0" y="1004608"/>
            <a:chExt cx="8308975" cy="820348"/>
          </a:xfrm>
        </p:grpSpPr>
        <p:sp>
          <p:nvSpPr>
            <p:cNvPr id="6" name="Rounded Rectangle 5"/>
            <p:cNvSpPr/>
            <p:nvPr/>
          </p:nvSpPr>
          <p:spPr>
            <a:xfrm>
              <a:off x="0" y="1004608"/>
              <a:ext cx="8308975" cy="82034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0" y="1004608"/>
              <a:ext cx="2492692" cy="820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Product Lines</a:t>
              </a:r>
              <a:endParaRPr lang="en-US" sz="29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97956"/>
              </p:ext>
            </p:extLst>
          </p:nvPr>
        </p:nvGraphicFramePr>
        <p:xfrm>
          <a:off x="419100" y="1341438"/>
          <a:ext cx="8308975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43522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True"/>
</p:tagLst>
</file>

<file path=ppt/theme/theme1.xml><?xml version="1.0" encoding="utf-8"?>
<a:theme xmlns:a="http://schemas.openxmlformats.org/drawingml/2006/main" name="Danfoss 4_3_template">
  <a:themeElements>
    <a:clrScheme name="Custom 1">
      <a:dk1>
        <a:srgbClr val="000000"/>
      </a:dk1>
      <a:lt1>
        <a:sysClr val="window" lastClr="FFFFFF"/>
      </a:lt1>
      <a:dk2>
        <a:srgbClr val="878786"/>
      </a:dk2>
      <a:lt2>
        <a:srgbClr val="B4BCC3"/>
      </a:lt2>
      <a:accent1>
        <a:srgbClr val="B10A11"/>
      </a:accent1>
      <a:accent2>
        <a:srgbClr val="E60A11"/>
      </a:accent2>
      <a:accent3>
        <a:srgbClr val="869199"/>
      </a:accent3>
      <a:accent4>
        <a:srgbClr val="C44A34"/>
      </a:accent4>
      <a:accent5>
        <a:srgbClr val="9DA7AF"/>
      </a:accent5>
      <a:accent6>
        <a:srgbClr val="575757"/>
      </a:accent6>
      <a:hlink>
        <a:srgbClr val="000000"/>
      </a:hlink>
      <a:folHlink>
        <a:srgbClr val="000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0A11"/>
        </a:solidFill>
        <a:ln w="9525">
          <a:solidFill>
            <a:srgbClr val="E60A11"/>
          </a:solidFill>
        </a:ln>
      </a:spPr>
      <a:bodyPr rtlCol="0" anchor="ctr"/>
      <a:lstStyle>
        <a:defPPr algn="ctr">
          <a:defRPr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 name="Danfoss Red">
      <a:srgbClr val="E2000F"/>
    </a:custClr>
    <a:custClr name="Danfoss Deep Red">
      <a:srgbClr val="B6000F"/>
    </a:custClr>
    <a:custClr name="White">
      <a:srgbClr val="FFFFFF"/>
    </a:custClr>
    <a:custClr name="Black">
      <a:srgbClr val="000000"/>
    </a:custClr>
    <a:custClr name="Gray">
      <a:srgbClr val="869098"/>
    </a:custClr>
    <a:custClr name="80% Danfoss Deep Red">
      <a:srgbClr val="C44A34"/>
    </a:custClr>
    <a:custClr name="60% Danfoss Deep Red">
      <a:srgbClr val="D3785E"/>
    </a:custClr>
    <a:custClr name="40% Danfoss Deep Red">
      <a:srgbClr val="E2A690"/>
    </a:custClr>
    <a:custClr name="20% Danfoss Deep Red">
      <a:srgbClr val="F1D3C7"/>
    </a:custClr>
    <a:custClr name="10% Danfoss Deep Red">
      <a:srgbClr val="F8E9E3"/>
    </a:custClr>
    <a:custClr name="80% Black">
      <a:srgbClr val="575756"/>
    </a:custClr>
    <a:custClr name="60% Black">
      <a:srgbClr val="878786"/>
    </a:custClr>
    <a:custClr name="40% Black (Text)">
      <a:srgbClr val="B0B0B1"/>
    </a:custClr>
    <a:custClr name="20% Black">
      <a:srgbClr val="D8D8D9"/>
    </a:custClr>
    <a:custClr name="10% Black">
      <a:srgbClr val="EBEBEB"/>
    </a:custClr>
    <a:custClr name="80% Gray">
      <a:srgbClr val="869098"/>
    </a:custClr>
    <a:custClr name="60% Gray">
      <a:srgbClr val="B4BCC3"/>
    </a:custClr>
    <a:custClr name="40% Gray">
      <a:srgbClr val="CCD3D8"/>
    </a:custClr>
    <a:custClr name="20% Gray">
      <a:srgbClr val="E5E8EB"/>
    </a:custClr>
    <a:custClr name="10% Gray">
      <a:srgbClr val="F1F3F5"/>
    </a:custClr>
  </a:custClrLst>
  <a:extLst>
    <a:ext uri="{05A4C25C-085E-4340-85A3-A5531E510DB2}">
      <thm15:themeFamily xmlns="" xmlns:thm15="http://schemas.microsoft.com/office/thememl/2012/main" name="Danfoss 4_3_template.potx" id="{1810826D-8110-49F3-B7F1-9072626A0A54}" vid="{0A4C4FA3-639A-4464-871A-E92B5F04DD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45FDCC9B725D4F8758F7F1F2A8DE87" ma:contentTypeVersion="2" ma:contentTypeDescription="Create a new document." ma:contentTypeScope="" ma:versionID="c35d1f52549f9a1ffcca491040d240ec">
  <xsd:schema xmlns:xsd="http://www.w3.org/2001/XMLSchema" xmlns:xs="http://www.w3.org/2001/XMLSchema" xmlns:p="http://schemas.microsoft.com/office/2006/metadata/properties" xmlns:ns2="761bcd44-b976-4cf8-9fce-d674bbf005b0" targetNamespace="http://schemas.microsoft.com/office/2006/metadata/properties" ma:root="true" ma:fieldsID="d870e0d7d4d1964225db29a42355d05c" ns2:_="">
    <xsd:import namespace="761bcd44-b976-4cf8-9fce-d674bbf005b0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Roadmap_x0020_track_x0020__x0028_Epic_x0029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bcd44-b976-4cf8-9fce-d674bbf005b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Specification" ma:format="Dropdown" ma:internalName="Document_x0020_type">
      <xsd:simpleType>
        <xsd:restriction base="dms:Choice">
          <xsd:enumeration value="Specification"/>
          <xsd:enumeration value="Meeting minutes"/>
          <xsd:enumeration value="Agenda"/>
        </xsd:restriction>
      </xsd:simpleType>
    </xsd:element>
    <xsd:element name="Roadmap_x0020_track_x0020__x0028_Epic_x0029_" ma:index="9" ma:displayName="Roadmap track (Epic)" ma:description="Product catalogs for Boulder&#10;Product catalogs for PS&#10;Product catalogs for eCommerce roll-out&#10;Data cleansing, alignment, digitalization&#10;Governance&#10;Decommission DCS legacy systems&#10;Decommission DHS legacy systems&#10;Datasheets pilot&#10;Product information for quotation&#10;DAM 2.0 implementation&#10;Decommission DPS legacy systems&#10;Product information for configuration&#10;ETIM master data and publishing&#10;Customer extracts&#10;Database publishing" ma:internalName="Roadmap_x0020_track_x0020__x0028_Epic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admap_x0020_track_x0020__x0028_Epic_x0029_ xmlns="761bcd44-b976-4cf8-9fce-d674bbf005b0">Product catalogs for Boulder</Roadmap_x0020_track_x0020__x0028_Epic_x0029_>
    <Document_x0020_type xmlns="761bcd44-b976-4cf8-9fce-d674bbf005b0">Specification</Document_x0020_type>
  </documentManagement>
</p:properties>
</file>

<file path=customXml/itemProps1.xml><?xml version="1.0" encoding="utf-8"?>
<ds:datastoreItem xmlns:ds="http://schemas.openxmlformats.org/officeDocument/2006/customXml" ds:itemID="{4EB5B32A-7EDC-4AA4-B550-CAA304C415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bcd44-b976-4cf8-9fce-d674bbf00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CC8972-9DAF-440F-9FE1-76003D4505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FFB84A-2986-4538-8879-B617D22E7EE3}">
  <ds:schemaRefs>
    <ds:schemaRef ds:uri="761bcd44-b976-4cf8-9fce-d674bbf005b0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Danfoss 4_3_template</Template>
  <TotalTime>0</TotalTime>
  <Words>258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Danfoss 4_3_template</vt:lpstr>
      <vt:lpstr>   Migration of Legacy Data to new SharePoint   RAPID Migration Problems  </vt:lpstr>
      <vt:lpstr>Problems related to Boulder</vt:lpstr>
      <vt:lpstr>Problems related to full migration</vt:lpstr>
      <vt:lpstr>Segment / Product 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Import to PIM - The Big Picture</dc:title>
  <dc:creator/>
  <cp:lastModifiedBy/>
  <cp:revision>1</cp:revision>
  <dcterms:created xsi:type="dcterms:W3CDTF">2016-07-05T09:07:50Z</dcterms:created>
  <dcterms:modified xsi:type="dcterms:W3CDTF">2016-10-12T06:13:50Z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www.skabelondesign.com</vt:lpwstr>
  </property>
  <property fmtid="{D5CDD505-2E9C-101B-9397-08002B2CF9AE}" pid="3" name="ContentTypeId">
    <vt:lpwstr>0x010100CC45FDCC9B725D4F8758F7F1F2A8DE87</vt:lpwstr>
  </property>
</Properties>
</file>