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42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F024A-02B5-4AD2-A68F-C75E5976D7B7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01FFE-EF68-4F23-A575-CB12562BB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758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F024A-02B5-4AD2-A68F-C75E5976D7B7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01FFE-EF68-4F23-A575-CB12562BB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275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F024A-02B5-4AD2-A68F-C75E5976D7B7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01FFE-EF68-4F23-A575-CB12562BB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389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F024A-02B5-4AD2-A68F-C75E5976D7B7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01FFE-EF68-4F23-A575-CB12562BB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305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F024A-02B5-4AD2-A68F-C75E5976D7B7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01FFE-EF68-4F23-A575-CB12562BB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59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F024A-02B5-4AD2-A68F-C75E5976D7B7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01FFE-EF68-4F23-A575-CB12562BB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798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F024A-02B5-4AD2-A68F-C75E5976D7B7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01FFE-EF68-4F23-A575-CB12562BB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026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F024A-02B5-4AD2-A68F-C75E5976D7B7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01FFE-EF68-4F23-A575-CB12562BB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226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F024A-02B5-4AD2-A68F-C75E5976D7B7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01FFE-EF68-4F23-A575-CB12562BB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447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F024A-02B5-4AD2-A68F-C75E5976D7B7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01FFE-EF68-4F23-A575-CB12562BB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385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F024A-02B5-4AD2-A68F-C75E5976D7B7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01FFE-EF68-4F23-A575-CB12562BB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154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F024A-02B5-4AD2-A68F-C75E5976D7B7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801FFE-EF68-4F23-A575-CB12562BB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441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Program Files\Microsoft Office\MEDIA\CAGCAT10\j0234687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300" y="823913"/>
            <a:ext cx="1228725" cy="723900"/>
          </a:xfrm>
          <a:prstGeom prst="rect">
            <a:avLst/>
          </a:prstGeom>
          <a:noFill/>
          <a:ln w="7620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3995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jay</dc:creator>
  <cp:lastModifiedBy>jay</cp:lastModifiedBy>
  <cp:revision>1</cp:revision>
  <dcterms:created xsi:type="dcterms:W3CDTF">2017-04-16T23:39:21Z</dcterms:created>
  <dcterms:modified xsi:type="dcterms:W3CDTF">2017-04-16T23:40:43Z</dcterms:modified>
</cp:coreProperties>
</file>