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58526821457"/>
          <c:y val="0.0474425500370645"/>
          <c:w val="0.919135308246597"/>
          <c:h val="0.945885841363973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104083266613"/>
          <c:y val="0.0531875463306153"/>
          <c:w val="0.919135308246597"/>
          <c:h val="0.945885841363973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104083266613"/>
          <c:y val="0.0531875463306153"/>
          <c:w val="0.919135308246597"/>
          <c:h val="0.945885841363973"/>
        </c:manualLayout>
      </c:layout>
      <c:doughnut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E669CC1-043E-4FFE-838F-3FA2637D4AFB}" type="slidenum"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Chart 12"/>
          <p:cNvGraphicFramePr/>
          <p:nvPr/>
        </p:nvGraphicFramePr>
        <p:xfrm>
          <a:off x="2000520" y="2161800"/>
          <a:ext cx="1798200" cy="194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2" name="Chart 15"/>
          <p:cNvGraphicFramePr/>
          <p:nvPr/>
        </p:nvGraphicFramePr>
        <p:xfrm>
          <a:off x="4169160" y="2161800"/>
          <a:ext cx="1798200" cy="194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3" name="Chart 16"/>
          <p:cNvGraphicFramePr/>
          <p:nvPr/>
        </p:nvGraphicFramePr>
        <p:xfrm>
          <a:off x="6337800" y="2161800"/>
          <a:ext cx="1798200" cy="194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LibreOfficeDev/5.4.0.0.alpha1$Windows_x86 LibreOffice_project/970b431f1a7b6b96c4c9536657ce4fe9d8f5b585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2017-05-12T14:49:21Z</dcterms:created>
  <dc:creator/>
  <dc:description/>
  <dc:language>es-ES</dc:language>
  <cp:lastModifiedBy/>
  <dcterms:modified xsi:type="dcterms:W3CDTF">2017-05-12T14:49:50Z</dcterms:modified>
  <cp:revision>1</cp:revision>
  <dc:subject/>
  <dc:title/>
</cp:coreProperties>
</file>