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119.xml" ContentType="application/vnd.openxmlformats-officedocument.drawingml.chart+xml"/>
  <Override PartName="/ppt/charts/chart53.xml" ContentType="application/vnd.openxmlformats-officedocument.drawingml.chart+xml"/>
  <Override PartName="/ppt/charts/chart241.xml" ContentType="application/vnd.openxmlformats-officedocument.drawingml.chart+xml"/>
  <Override PartName="/ppt/charts/chart9.xml" ContentType="application/vnd.openxmlformats-officedocument.drawingml.chart+xml"/>
  <Override PartName="/ppt/charts/chart1.xml" ContentType="application/vnd.openxmlformats-officedocument.drawingml.chart+xml"/>
  <Override PartName="/ppt/charts/chart35.xml" ContentType="application/vnd.openxmlformats-officedocument.drawingml.chart+xml"/>
  <Override PartName="/ppt/charts/chart2.xml" ContentType="application/vnd.openxmlformats-officedocument.drawingml.chart+xml"/>
  <Override PartName="/ppt/charts/chart36.xml" ContentType="application/vnd.openxmlformats-officedocument.drawingml.chart+xml"/>
  <Override PartName="/ppt/charts/chart3.xml" ContentType="application/vnd.openxmlformats-officedocument.drawingml.chart+xml"/>
  <Override PartName="/ppt/charts/chart37.xml" ContentType="application/vnd.openxmlformats-officedocument.drawingml.chart+xml"/>
  <Override PartName="/ppt/charts/chart4.xml" ContentType="application/vnd.openxmlformats-officedocument.drawingml.chart+xml"/>
  <Override PartName="/ppt/charts/chart38.xml" ContentType="application/vnd.openxmlformats-officedocument.drawingml.chart+xml"/>
  <Override PartName="/ppt/charts/chart5.xml" ContentType="application/vnd.openxmlformats-officedocument.drawingml.chart+xml"/>
  <Override PartName="/ppt/charts/chart39.xml" ContentType="application/vnd.openxmlformats-officedocument.drawingml.chart+xml"/>
  <Override PartName="/ppt/charts/chart116.xml" ContentType="application/vnd.openxmlformats-officedocument.drawingml.chart+xml"/>
  <Override PartName="/ppt/charts/chart50.xml" ContentType="application/vnd.openxmlformats-officedocument.drawingml.chart+xml"/>
  <Override PartName="/ppt/charts/chart6.xml" ContentType="application/vnd.openxmlformats-officedocument.drawingml.chart+xml"/>
  <Override PartName="/ppt/charts/chart117.xml" ContentType="application/vnd.openxmlformats-officedocument.drawingml.chart+xml"/>
  <Override PartName="/ppt/charts/chart51.xml" ContentType="application/vnd.openxmlformats-officedocument.drawingml.chart+xml"/>
  <Override PartName="/ppt/charts/chart7.xml" ContentType="application/vnd.openxmlformats-officedocument.drawingml.chart+xml"/>
  <Override PartName="/ppt/charts/chart118.xml" ContentType="application/vnd.openxmlformats-officedocument.drawingml.chart+xml"/>
  <Override PartName="/ppt/charts/chart52.xml" ContentType="application/vnd.openxmlformats-officedocument.drawingml.chart+xml"/>
  <Override PartName="/ppt/charts/chart240.xml" ContentType="application/vnd.openxmlformats-officedocument.drawingml.chart+xml"/>
  <Override PartName="/ppt/charts/chart8.xml" ContentType="application/vnd.openxmlformats-officedocument.drawingml.chart+xml"/>
  <Override PartName="/ppt/charts/chart367.xml" ContentType="application/vnd.openxmlformats-officedocument.drawingml.chart+xml"/>
  <Override PartName="/ppt/charts/chart10.xml" ContentType="application/vnd.openxmlformats-officedocument.drawingml.chart+xml"/>
  <Override PartName="/ppt/charts/chart368.xml" ContentType="application/vnd.openxmlformats-officedocument.drawingml.chart+xml"/>
  <Override PartName="/ppt/charts/chart11.xml" ContentType="application/vnd.openxmlformats-officedocument.drawingml.chart+xml"/>
  <Override PartName="/ppt/charts/chart369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377.xml" ContentType="application/vnd.openxmlformats-officedocument.drawingml.chart+xml"/>
  <Override PartName="/ppt/charts/chart20.xml" ContentType="application/vnd.openxmlformats-officedocument.drawingml.chart+xml"/>
  <Override PartName="/ppt/charts/chart378.xml" ContentType="application/vnd.openxmlformats-officedocument.drawingml.chart+xml"/>
  <Override PartName="/ppt/charts/chart21.xml" ContentType="application/vnd.openxmlformats-officedocument.drawingml.chart+xml"/>
  <Override PartName="/ppt/charts/chart379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87.xml" ContentType="application/vnd.openxmlformats-officedocument.drawingml.chart+xml"/>
  <Override PartName="/ppt/charts/chart30.xml" ContentType="application/vnd.openxmlformats-officedocument.drawingml.chart+xml"/>
  <Override PartName="/ppt/charts/chart388.xml" ContentType="application/vnd.openxmlformats-officedocument.drawingml.chart+xml"/>
  <Override PartName="/ppt/charts/chart31.xml" ContentType="application/vnd.openxmlformats-officedocument.drawingml.chart+xml"/>
  <Override PartName="/ppt/charts/chart389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97.xml" ContentType="application/vnd.openxmlformats-officedocument.drawingml.chart+xml"/>
  <Override PartName="/ppt/charts/chart106.xml" ContentType="application/vnd.openxmlformats-officedocument.drawingml.chart+xml"/>
  <Override PartName="/ppt/charts/chart40.xml" ContentType="application/vnd.openxmlformats-officedocument.drawingml.chart+xml"/>
  <Override PartName="/ppt/charts/chart398.xml" ContentType="application/vnd.openxmlformats-officedocument.drawingml.chart+xml"/>
  <Override PartName="/ppt/charts/chart107.xml" ContentType="application/vnd.openxmlformats-officedocument.drawingml.chart+xml"/>
  <Override PartName="/ppt/charts/chart41.xml" ContentType="application/vnd.openxmlformats-officedocument.drawingml.chart+xml"/>
  <Override PartName="/ppt/charts/chart399.xml" ContentType="application/vnd.openxmlformats-officedocument.drawingml.chart+xml"/>
  <Override PartName="/ppt/charts/chart108.xml" ContentType="application/vnd.openxmlformats-officedocument.drawingml.chart+xml"/>
  <Override PartName="/ppt/charts/chart42.xml" ContentType="application/vnd.openxmlformats-officedocument.drawingml.chart+xml"/>
  <Override PartName="/ppt/charts/chart109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00.xml" ContentType="application/vnd.openxmlformats-officedocument.drawingml.chart+xml"/>
  <Override PartName="/ppt/charts/chart45.xml" ContentType="application/vnd.openxmlformats-officedocument.drawingml.chart+xml"/>
  <Override PartName="/ppt/charts/chart401.xml" ContentType="application/vnd.openxmlformats-officedocument.drawingml.chart+xml"/>
  <Override PartName="/ppt/charts/chart46.xml" ContentType="application/vnd.openxmlformats-officedocument.drawingml.chart+xml"/>
  <Override PartName="/ppt/charts/chart402.xml" ContentType="application/vnd.openxmlformats-officedocument.drawingml.chart+xml"/>
  <Override PartName="/ppt/charts/chart47.xml" ContentType="application/vnd.openxmlformats-officedocument.drawingml.chart+xml"/>
  <Override PartName="/ppt/charts/chart403.xml" ContentType="application/vnd.openxmlformats-officedocument.drawingml.chart+xml"/>
  <Override PartName="/ppt/charts/chart48.xml" ContentType="application/vnd.openxmlformats-officedocument.drawingml.chart+xml"/>
  <Override PartName="/ppt/charts/chart404.xml" ContentType="application/vnd.openxmlformats-officedocument.drawingml.chart+xml"/>
  <Override PartName="/ppt/charts/chart49.xml" ContentType="application/vnd.openxmlformats-officedocument.drawingml.chart+xml"/>
  <Override PartName="/ppt/charts/chart54.xml" ContentType="application/vnd.openxmlformats-officedocument.drawingml.chart+xml"/>
  <Override PartName="/ppt/charts/chart410.xml" ContentType="application/vnd.openxmlformats-officedocument.drawingml.chart+xml"/>
  <Override PartName="/ppt/charts/chart55.xml" ContentType="application/vnd.openxmlformats-officedocument.drawingml.chart+xml"/>
  <Override PartName="/ppt/charts/chart411.xml" ContentType="application/vnd.openxmlformats-officedocument.drawingml.chart+xml"/>
  <Override PartName="/ppt/charts/chart56.xml" ContentType="application/vnd.openxmlformats-officedocument.drawingml.chart+xml"/>
  <Override PartName="/ppt/charts/chart412.xml" ContentType="application/vnd.openxmlformats-officedocument.drawingml.chart+xml"/>
  <Override PartName="/ppt/charts/chart57.xml" ContentType="application/vnd.openxmlformats-officedocument.drawingml.chart+xml"/>
  <Override PartName="/ppt/charts/chart413.xml" ContentType="application/vnd.openxmlformats-officedocument.drawingml.chart+xml"/>
  <Override PartName="/ppt/charts/chart58.xml" ContentType="application/vnd.openxmlformats-officedocument.drawingml.chart+xml"/>
  <Override PartName="/ppt/charts/chart414.xml" ContentType="application/vnd.openxmlformats-officedocument.drawingml.chart+xml"/>
  <Override PartName="/ppt/charts/chart59.xml" ContentType="application/vnd.openxmlformats-officedocument.drawingml.chart+xml"/>
  <Override PartName="/ppt/charts/chart126.xml" ContentType="application/vnd.openxmlformats-officedocument.drawingml.chart+xml"/>
  <Override PartName="/ppt/charts/chart60.xml" ContentType="application/vnd.openxmlformats-officedocument.drawingml.chart+xml"/>
  <Override PartName="/ppt/charts/chart127.xml" ContentType="application/vnd.openxmlformats-officedocument.drawingml.chart+xml"/>
  <Override PartName="/ppt/charts/chart61.xml" ContentType="application/vnd.openxmlformats-officedocument.drawingml.chart+xml"/>
  <Override PartName="/ppt/charts/chart128.xml" ContentType="application/vnd.openxmlformats-officedocument.drawingml.chart+xml"/>
  <Override PartName="/ppt/charts/chart62.xml" ContentType="application/vnd.openxmlformats-officedocument.drawingml.chart+xml"/>
  <Override PartName="/ppt/charts/chart129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420.xml" ContentType="application/vnd.openxmlformats-officedocument.drawingml.chart+xml"/>
  <Override PartName="/ppt/charts/chart65.xml" ContentType="application/vnd.openxmlformats-officedocument.drawingml.chart+xml"/>
  <Override PartName="/ppt/charts/chart421.xml" ContentType="application/vnd.openxmlformats-officedocument.drawingml.chart+xml"/>
  <Override PartName="/ppt/charts/chart66.xml" ContentType="application/vnd.openxmlformats-officedocument.drawingml.chart+xml"/>
  <Override PartName="/ppt/charts/chart422.xml" ContentType="application/vnd.openxmlformats-officedocument.drawingml.chart+xml"/>
  <Override PartName="/ppt/charts/chart67.xml" ContentType="application/vnd.openxmlformats-officedocument.drawingml.chart+xml"/>
  <Override PartName="/ppt/charts/chart423.xml" ContentType="application/vnd.openxmlformats-officedocument.drawingml.chart+xml"/>
  <Override PartName="/ppt/charts/chart68.xml" ContentType="application/vnd.openxmlformats-officedocument.drawingml.chart+xml"/>
  <Override PartName="/ppt/charts/chart424.xml" ContentType="application/vnd.openxmlformats-officedocument.drawingml.chart+xml"/>
  <Override PartName="/ppt/charts/chart69.xml" ContentType="application/vnd.openxmlformats-officedocument.drawingml.chart+xml"/>
  <Override PartName="/ppt/charts/chart136.xml" ContentType="application/vnd.openxmlformats-officedocument.drawingml.chart+xml"/>
  <Override PartName="/ppt/charts/chart70.xml" ContentType="application/vnd.openxmlformats-officedocument.drawingml.chart+xml"/>
  <Override PartName="/ppt/charts/chart137.xml" ContentType="application/vnd.openxmlformats-officedocument.drawingml.chart+xml"/>
  <Override PartName="/ppt/charts/chart71.xml" ContentType="application/vnd.openxmlformats-officedocument.drawingml.chart+xml"/>
  <Override PartName="/ppt/charts/chart138.xml" ContentType="application/vnd.openxmlformats-officedocument.drawingml.chart+xml"/>
  <Override PartName="/ppt/charts/chart72.xml" ContentType="application/vnd.openxmlformats-officedocument.drawingml.chart+xml"/>
  <Override PartName="/ppt/charts/chart139.xml" ContentType="application/vnd.openxmlformats-officedocument.drawingml.chart+xml"/>
  <Override PartName="/ppt/charts/chart73.xml" ContentType="application/vnd.openxmlformats-officedocument.drawingml.chart+xml"/>
  <Override PartName="/ppt/charts/chart74.xml" ContentType="application/vnd.openxmlformats-officedocument.drawingml.chart+xml"/>
  <Override PartName="/ppt/charts/chart430.xml" ContentType="application/vnd.openxmlformats-officedocument.drawingml.chart+xml"/>
  <Override PartName="/ppt/charts/chart75.xml" ContentType="application/vnd.openxmlformats-officedocument.drawingml.chart+xml"/>
  <Override PartName="/ppt/charts/chart431.xml" ContentType="application/vnd.openxmlformats-officedocument.drawingml.chart+xml"/>
  <Override PartName="/ppt/charts/chart76.xml" ContentType="application/vnd.openxmlformats-officedocument.drawingml.chart+xml"/>
  <Override PartName="/ppt/charts/chart432.xml" ContentType="application/vnd.openxmlformats-officedocument.drawingml.chart+xml"/>
  <Override PartName="/ppt/charts/chart77.xml" ContentType="application/vnd.openxmlformats-officedocument.drawingml.chart+xml"/>
  <Override PartName="/ppt/charts/chart433.xml" ContentType="application/vnd.openxmlformats-officedocument.drawingml.chart+xml"/>
  <Override PartName="/ppt/charts/chart78.xml" ContentType="application/vnd.openxmlformats-officedocument.drawingml.chart+xml"/>
  <Override PartName="/ppt/charts/chart434.xml" ContentType="application/vnd.openxmlformats-officedocument.drawingml.chart+xml"/>
  <Override PartName="/ppt/charts/chart79.xml" ContentType="application/vnd.openxmlformats-officedocument.drawingml.chart+xml"/>
  <Override PartName="/ppt/charts/chart146.xml" ContentType="application/vnd.openxmlformats-officedocument.drawingml.chart+xml"/>
  <Override PartName="/ppt/charts/chart80.xml" ContentType="application/vnd.openxmlformats-officedocument.drawingml.chart+xml"/>
  <Override PartName="/ppt/charts/chart147.xml" ContentType="application/vnd.openxmlformats-officedocument.drawingml.chart+xml"/>
  <Override PartName="/ppt/charts/chart81.xml" ContentType="application/vnd.openxmlformats-officedocument.drawingml.chart+xml"/>
  <Override PartName="/ppt/charts/chart148.xml" ContentType="application/vnd.openxmlformats-officedocument.drawingml.chart+xml"/>
  <Override PartName="/ppt/charts/chart82.xml" ContentType="application/vnd.openxmlformats-officedocument.drawingml.chart+xml"/>
  <Override PartName="/ppt/charts/chart149.xml" ContentType="application/vnd.openxmlformats-officedocument.drawingml.chart+xml"/>
  <Override PartName="/ppt/charts/chart83.xml" ContentType="application/vnd.openxmlformats-officedocument.drawingml.chart+xml"/>
  <Override PartName="/ppt/charts/chart84.xml" ContentType="application/vnd.openxmlformats-officedocument.drawingml.chart+xml"/>
  <Override PartName="/ppt/charts/chart440.xml" ContentType="application/vnd.openxmlformats-officedocument.drawingml.chart+xml"/>
  <Override PartName="/ppt/charts/chart85.xml" ContentType="application/vnd.openxmlformats-officedocument.drawingml.chart+xml"/>
  <Override PartName="/ppt/charts/chart441.xml" ContentType="application/vnd.openxmlformats-officedocument.drawingml.chart+xml"/>
  <Override PartName="/ppt/charts/chart86.xml" ContentType="application/vnd.openxmlformats-officedocument.drawingml.chart+xml"/>
  <Override PartName="/ppt/charts/chart442.xml" ContentType="application/vnd.openxmlformats-officedocument.drawingml.chart+xml"/>
  <Override PartName="/ppt/charts/chart87.xml" ContentType="application/vnd.openxmlformats-officedocument.drawingml.chart+xml"/>
  <Override PartName="/ppt/charts/chart443.xml" ContentType="application/vnd.openxmlformats-officedocument.drawingml.chart+xml"/>
  <Override PartName="/ppt/charts/chart88.xml" ContentType="application/vnd.openxmlformats-officedocument.drawingml.chart+xml"/>
  <Override PartName="/ppt/charts/chart444.xml" ContentType="application/vnd.openxmlformats-officedocument.drawingml.chart+xml"/>
  <Override PartName="/ppt/charts/chart89.xml" ContentType="application/vnd.openxmlformats-officedocument.drawingml.chart+xml"/>
  <Override PartName="/ppt/charts/chart156.xml" ContentType="application/vnd.openxmlformats-officedocument.drawingml.chart+xml"/>
  <Override PartName="/ppt/charts/chart90.xml" ContentType="application/vnd.openxmlformats-officedocument.drawingml.chart+xml"/>
  <Override PartName="/ppt/charts/chart157.xml" ContentType="application/vnd.openxmlformats-officedocument.drawingml.chart+xml"/>
  <Override PartName="/ppt/charts/chart91.xml" ContentType="application/vnd.openxmlformats-officedocument.drawingml.chart+xml"/>
  <Override PartName="/ppt/charts/chart158.xml" ContentType="application/vnd.openxmlformats-officedocument.drawingml.chart+xml"/>
  <Override PartName="/ppt/charts/chart92.xml" ContentType="application/vnd.openxmlformats-officedocument.drawingml.chart+xml"/>
  <Override PartName="/ppt/charts/chart159.xml" ContentType="application/vnd.openxmlformats-officedocument.drawingml.chart+xml"/>
  <Override PartName="/ppt/charts/chart93.xml" ContentType="application/vnd.openxmlformats-officedocument.drawingml.chart+xml"/>
  <Override PartName="/ppt/charts/chart94.xml" ContentType="application/vnd.openxmlformats-officedocument.drawingml.chart+xml"/>
  <Override PartName="/ppt/charts/chart450.xml" ContentType="application/vnd.openxmlformats-officedocument.drawingml.chart+xml"/>
  <Override PartName="/ppt/charts/chart95.xml" ContentType="application/vnd.openxmlformats-officedocument.drawingml.chart+xml"/>
  <Override PartName="/ppt/charts/chart451.xml" ContentType="application/vnd.openxmlformats-officedocument.drawingml.chart+xml"/>
  <Override PartName="/ppt/charts/chart96.xml" ContentType="application/vnd.openxmlformats-officedocument.drawingml.chart+xml"/>
  <Override PartName="/ppt/charts/chart452.xml" ContentType="application/vnd.openxmlformats-officedocument.drawingml.chart+xml"/>
  <Override PartName="/ppt/charts/chart97.xml" ContentType="application/vnd.openxmlformats-officedocument.drawingml.chart+xml"/>
  <Override PartName="/ppt/charts/chart453.xml" ContentType="application/vnd.openxmlformats-officedocument.drawingml.chart+xml"/>
  <Override PartName="/ppt/charts/chart98.xml" ContentType="application/vnd.openxmlformats-officedocument.drawingml.chart+xml"/>
  <Override PartName="/ppt/charts/chart454.xml" ContentType="application/vnd.openxmlformats-officedocument.drawingml.chart+xml"/>
  <Override PartName="/ppt/charts/chart99.xml" ContentType="application/vnd.openxmlformats-officedocument.drawingml.chart+xml"/>
  <Override PartName="/ppt/charts/chart391.xml" ContentType="application/vnd.openxmlformats-officedocument.drawingml.chart+xml"/>
  <Override PartName="/ppt/charts/chart100.xml" ContentType="application/vnd.openxmlformats-officedocument.drawingml.chart+xml"/>
  <Override PartName="/ppt/charts/chart392.xml" ContentType="application/vnd.openxmlformats-officedocument.drawingml.chart+xml"/>
  <Override PartName="/ppt/charts/chart101.xml" ContentType="application/vnd.openxmlformats-officedocument.drawingml.chart+xml"/>
  <Override PartName="/ppt/charts/chart393.xml" ContentType="application/vnd.openxmlformats-officedocument.drawingml.chart+xml"/>
  <Override PartName="/ppt/charts/chart102.xml" ContentType="application/vnd.openxmlformats-officedocument.drawingml.chart+xml"/>
  <Override PartName="/ppt/charts/chart394.xml" ContentType="application/vnd.openxmlformats-officedocument.drawingml.chart+xml"/>
  <Override PartName="/ppt/charts/chart103.xml" ContentType="application/vnd.openxmlformats-officedocument.drawingml.chart+xml"/>
  <Override PartName="/ppt/charts/chart395.xml" ContentType="application/vnd.openxmlformats-officedocument.drawingml.chart+xml"/>
  <Override PartName="/ppt/charts/chart104.xml" ContentType="application/vnd.openxmlformats-officedocument.drawingml.chart+xml"/>
  <Override PartName="/ppt/charts/chart396.xml" ContentType="application/vnd.openxmlformats-officedocument.drawingml.chart+xml"/>
  <Override PartName="/ppt/charts/chart105.xml" ContentType="application/vnd.openxmlformats-officedocument.drawingml.chart+xml"/>
  <Override PartName="/ppt/charts/chart110.xml" ContentType="application/vnd.openxmlformats-officedocument.drawingml.chart+xml"/>
  <Override PartName="/ppt/charts/chart111.xml" ContentType="application/vnd.openxmlformats-officedocument.drawingml.chart+xml"/>
  <Override PartName="/ppt/charts/chart112.xml" ContentType="application/vnd.openxmlformats-officedocument.drawingml.chart+xml"/>
  <Override PartName="/ppt/charts/chart113.xml" ContentType="application/vnd.openxmlformats-officedocument.drawingml.chart+xml"/>
  <Override PartName="/ppt/charts/chart114.xml" ContentType="application/vnd.openxmlformats-officedocument.drawingml.chart+xml"/>
  <Override PartName="/ppt/charts/chart115.xml" ContentType="application/vnd.openxmlformats-officedocument.drawingml.chart+xml"/>
  <Override PartName="/ppt/charts/chart120.xml" ContentType="application/vnd.openxmlformats-officedocument.drawingml.chart+xml"/>
  <Override PartName="/ppt/charts/chart121.xml" ContentType="application/vnd.openxmlformats-officedocument.drawingml.chart+xml"/>
  <Override PartName="/ppt/charts/chart122.xml" ContentType="application/vnd.openxmlformats-officedocument.drawingml.chart+xml"/>
  <Override PartName="/ppt/charts/chart123.xml" ContentType="application/vnd.openxmlformats-officedocument.drawingml.chart+xml"/>
  <Override PartName="/ppt/charts/chart124.xml" ContentType="application/vnd.openxmlformats-officedocument.drawingml.chart+xml"/>
  <Override PartName="/ppt/charts/chart125.xml" ContentType="application/vnd.openxmlformats-officedocument.drawingml.chart+xml"/>
  <Override PartName="/ppt/charts/chart130.xml" ContentType="application/vnd.openxmlformats-officedocument.drawingml.chart+xml"/>
  <Override PartName="/ppt/charts/chart131.xml" ContentType="application/vnd.openxmlformats-officedocument.drawingml.chart+xml"/>
  <Override PartName="/ppt/charts/chart132.xml" ContentType="application/vnd.openxmlformats-officedocument.drawingml.chart+xml"/>
  <Override PartName="/ppt/charts/chart133.xml" ContentType="application/vnd.openxmlformats-officedocument.drawingml.chart+xml"/>
  <Override PartName="/ppt/charts/chart134.xml" ContentType="application/vnd.openxmlformats-officedocument.drawingml.chart+xml"/>
  <Override PartName="/ppt/charts/chart135.xml" ContentType="application/vnd.openxmlformats-officedocument.drawingml.chart+xml"/>
  <Override PartName="/ppt/charts/chart140.xml" ContentType="application/vnd.openxmlformats-officedocument.drawingml.chart+xml"/>
  <Override PartName="/ppt/charts/chart141.xml" ContentType="application/vnd.openxmlformats-officedocument.drawingml.chart+xml"/>
  <Override PartName="/ppt/charts/chart142.xml" ContentType="application/vnd.openxmlformats-officedocument.drawingml.chart+xml"/>
  <Override PartName="/ppt/charts/chart143.xml" ContentType="application/vnd.openxmlformats-officedocument.drawingml.chart+xml"/>
  <Override PartName="/ppt/charts/chart144.xml" ContentType="application/vnd.openxmlformats-officedocument.drawingml.chart+xml"/>
  <Override PartName="/ppt/charts/chart145.xml" ContentType="application/vnd.openxmlformats-officedocument.drawingml.chart+xml"/>
  <Override PartName="/ppt/charts/chart307.xml" ContentType="application/vnd.openxmlformats-officedocument.drawingml.chart+xml"/>
  <Override PartName="/ppt/charts/chart150.xml" ContentType="application/vnd.openxmlformats-officedocument.drawingml.chart+xml"/>
  <Override PartName="/ppt/charts/chart308.xml" ContentType="application/vnd.openxmlformats-officedocument.drawingml.chart+xml"/>
  <Override PartName="/ppt/charts/chart151.xml" ContentType="application/vnd.openxmlformats-officedocument.drawingml.chart+xml"/>
  <Override PartName="/ppt/charts/chart309.xml" ContentType="application/vnd.openxmlformats-officedocument.drawingml.chart+xml"/>
  <Override PartName="/ppt/charts/chart152.xml" ContentType="application/vnd.openxmlformats-officedocument.drawingml.chart+xml"/>
  <Override PartName="/ppt/charts/chart153.xml" ContentType="application/vnd.openxmlformats-officedocument.drawingml.chart+xml"/>
  <Override PartName="/ppt/charts/chart154.xml" ContentType="application/vnd.openxmlformats-officedocument.drawingml.chart+xml"/>
  <Override PartName="/ppt/charts/chart155.xml" ContentType="application/vnd.openxmlformats-officedocument.drawingml.chart+xml"/>
  <Override PartName="/ppt/charts/chart317.xml" ContentType="application/vnd.openxmlformats-officedocument.drawingml.chart+xml"/>
  <Override PartName="/ppt/charts/chart160.xml" ContentType="application/vnd.openxmlformats-officedocument.drawingml.chart+xml"/>
  <Override PartName="/ppt/charts/chart318.xml" ContentType="application/vnd.openxmlformats-officedocument.drawingml.chart+xml"/>
  <Override PartName="/ppt/charts/chart161.xml" ContentType="application/vnd.openxmlformats-officedocument.drawingml.chart+xml"/>
  <Override PartName="/ppt/charts/chart319.xml" ContentType="application/vnd.openxmlformats-officedocument.drawingml.chart+xml"/>
  <Override PartName="/ppt/charts/chart162.xml" ContentType="application/vnd.openxmlformats-officedocument.drawingml.chart+xml"/>
  <Override PartName="/ppt/charts/chart163.xml" ContentType="application/vnd.openxmlformats-officedocument.drawingml.chart+xml"/>
  <Override PartName="/ppt/charts/chart164.xml" ContentType="application/vnd.openxmlformats-officedocument.drawingml.chart+xml"/>
  <Override PartName="/ppt/charts/chart165.xml" ContentType="application/vnd.openxmlformats-officedocument.drawingml.chart+xml"/>
  <Override PartName="/ppt/charts/chart166.xml" ContentType="application/vnd.openxmlformats-officedocument.drawingml.chart+xml"/>
  <Override PartName="/ppt/charts/chart167.xml" ContentType="application/vnd.openxmlformats-officedocument.drawingml.chart+xml"/>
  <Override PartName="/ppt/charts/chart168.xml" ContentType="application/vnd.openxmlformats-officedocument.drawingml.chart+xml"/>
  <Override PartName="/ppt/charts/chart169.xml" ContentType="application/vnd.openxmlformats-officedocument.drawingml.chart+xml"/>
  <Override PartName="/ppt/charts/chart327.xml" ContentType="application/vnd.openxmlformats-officedocument.drawingml.chart+xml"/>
  <Override PartName="/ppt/charts/chart170.xml" ContentType="application/vnd.openxmlformats-officedocument.drawingml.chart+xml"/>
  <Override PartName="/ppt/charts/chart328.xml" ContentType="application/vnd.openxmlformats-officedocument.drawingml.chart+xml"/>
  <Override PartName="/ppt/charts/chart171.xml" ContentType="application/vnd.openxmlformats-officedocument.drawingml.chart+xml"/>
  <Override PartName="/ppt/charts/chart329.xml" ContentType="application/vnd.openxmlformats-officedocument.drawingml.chart+xml"/>
  <Override PartName="/ppt/charts/chart172.xml" ContentType="application/vnd.openxmlformats-officedocument.drawingml.chart+xml"/>
  <Override PartName="/ppt/charts/chart173.xml" ContentType="application/vnd.openxmlformats-officedocument.drawingml.chart+xml"/>
  <Override PartName="/ppt/charts/chart174.xml" ContentType="application/vnd.openxmlformats-officedocument.drawingml.chart+xml"/>
  <Override PartName="/ppt/charts/chart175.xml" ContentType="application/vnd.openxmlformats-officedocument.drawingml.chart+xml"/>
  <Override PartName="/ppt/charts/chart176.xml" ContentType="application/vnd.openxmlformats-officedocument.drawingml.chart+xml"/>
  <Override PartName="/ppt/charts/chart177.xml" ContentType="application/vnd.openxmlformats-officedocument.drawingml.chart+xml"/>
  <Override PartName="/ppt/charts/chart178.xml" ContentType="application/vnd.openxmlformats-officedocument.drawingml.chart+xml"/>
  <Override PartName="/ppt/charts/chart179.xml" ContentType="application/vnd.openxmlformats-officedocument.drawingml.chart+xml"/>
  <Override PartName="/ppt/charts/chart337.xml" ContentType="application/vnd.openxmlformats-officedocument.drawingml.chart+xml"/>
  <Override PartName="/ppt/charts/chart180.xml" ContentType="application/vnd.openxmlformats-officedocument.drawingml.chart+xml"/>
  <Override PartName="/ppt/charts/chart338.xml" ContentType="application/vnd.openxmlformats-officedocument.drawingml.chart+xml"/>
  <Override PartName="/ppt/charts/chart181.xml" ContentType="application/vnd.openxmlformats-officedocument.drawingml.chart+xml"/>
  <Override PartName="/ppt/charts/chart339.xml" ContentType="application/vnd.openxmlformats-officedocument.drawingml.chart+xml"/>
  <Override PartName="/ppt/charts/chart182.xml" ContentType="application/vnd.openxmlformats-officedocument.drawingml.chart+xml"/>
  <Override PartName="/ppt/charts/chart183.xml" ContentType="application/vnd.openxmlformats-officedocument.drawingml.chart+xml"/>
  <Override PartName="/ppt/charts/chart184.xml" ContentType="application/vnd.openxmlformats-officedocument.drawingml.chart+xml"/>
  <Override PartName="/ppt/charts/chart185.xml" ContentType="application/vnd.openxmlformats-officedocument.drawingml.chart+xml"/>
  <Override PartName="/ppt/charts/chart186.xml" ContentType="application/vnd.openxmlformats-officedocument.drawingml.chart+xml"/>
  <Override PartName="/ppt/charts/chart187.xml" ContentType="application/vnd.openxmlformats-officedocument.drawingml.chart+xml"/>
  <Override PartName="/ppt/charts/chart188.xml" ContentType="application/vnd.openxmlformats-officedocument.drawingml.chart+xml"/>
  <Override PartName="/ppt/charts/chart189.xml" ContentType="application/vnd.openxmlformats-officedocument.drawingml.chart+xml"/>
  <Override PartName="/ppt/charts/chart347.xml" ContentType="application/vnd.openxmlformats-officedocument.drawingml.chart+xml"/>
  <Override PartName="/ppt/charts/chart190.xml" ContentType="application/vnd.openxmlformats-officedocument.drawingml.chart+xml"/>
  <Override PartName="/ppt/charts/chart348.xml" ContentType="application/vnd.openxmlformats-officedocument.drawingml.chart+xml"/>
  <Override PartName="/ppt/charts/chart191.xml" ContentType="application/vnd.openxmlformats-officedocument.drawingml.chart+xml"/>
  <Override PartName="/ppt/charts/chart349.xml" ContentType="application/vnd.openxmlformats-officedocument.drawingml.chart+xml"/>
  <Override PartName="/ppt/charts/chart192.xml" ContentType="application/vnd.openxmlformats-officedocument.drawingml.chart+xml"/>
  <Override PartName="/ppt/charts/chart193.xml" ContentType="application/vnd.openxmlformats-officedocument.drawingml.chart+xml"/>
  <Override PartName="/ppt/charts/chart194.xml" ContentType="application/vnd.openxmlformats-officedocument.drawingml.chart+xml"/>
  <Override PartName="/ppt/charts/chart195.xml" ContentType="application/vnd.openxmlformats-officedocument.drawingml.chart+xml"/>
  <Override PartName="/ppt/charts/chart196.xml" ContentType="application/vnd.openxmlformats-officedocument.drawingml.chart+xml"/>
  <Override PartName="/ppt/charts/chart197.xml" ContentType="application/vnd.openxmlformats-officedocument.drawingml.chart+xml"/>
  <Override PartName="/ppt/charts/chart198.xml" ContentType="application/vnd.openxmlformats-officedocument.drawingml.chart+xml"/>
  <Override PartName="/ppt/charts/chart199.xml" ContentType="application/vnd.openxmlformats-officedocument.drawingml.chart+xml"/>
  <Override PartName="/ppt/charts/chart491.xml" ContentType="application/vnd.openxmlformats-officedocument.drawingml.chart+xml"/>
  <Override PartName="/ppt/charts/chart200.xml" ContentType="application/vnd.openxmlformats-officedocument.drawingml.chart+xml"/>
  <Override PartName="/ppt/charts/chart492.xml" ContentType="application/vnd.openxmlformats-officedocument.drawingml.chart+xml"/>
  <Override PartName="/ppt/charts/chart201.xml" ContentType="application/vnd.openxmlformats-officedocument.drawingml.chart+xml"/>
  <Override PartName="/ppt/charts/chart493.xml" ContentType="application/vnd.openxmlformats-officedocument.drawingml.chart+xml"/>
  <Override PartName="/ppt/charts/chart202.xml" ContentType="application/vnd.openxmlformats-officedocument.drawingml.chart+xml"/>
  <Override PartName="/ppt/charts/chart494.xml" ContentType="application/vnd.openxmlformats-officedocument.drawingml.chart+xml"/>
  <Override PartName="/ppt/charts/chart203.xml" ContentType="application/vnd.openxmlformats-officedocument.drawingml.chart+xml"/>
  <Override PartName="/ppt/charts/chart495.xml" ContentType="application/vnd.openxmlformats-officedocument.drawingml.chart+xml"/>
  <Override PartName="/ppt/charts/chart204.xml" ContentType="application/vnd.openxmlformats-officedocument.drawingml.chart+xml"/>
  <Override PartName="/ppt/charts/chart205.xml" ContentType="application/vnd.openxmlformats-officedocument.drawingml.chart+xml"/>
  <Override PartName="/ppt/charts/chart206.xml" ContentType="application/vnd.openxmlformats-officedocument.drawingml.chart+xml"/>
  <Override PartName="/ppt/charts/chart207.xml" ContentType="application/vnd.openxmlformats-officedocument.drawingml.chart+xml"/>
  <Override PartName="/ppt/charts/chart208.xml" ContentType="application/vnd.openxmlformats-officedocument.drawingml.chart+xml"/>
  <Override PartName="/ppt/charts/chart209.xml" ContentType="application/vnd.openxmlformats-officedocument.drawingml.chart+xml"/>
  <Override PartName="/ppt/charts/chart210.xml" ContentType="application/vnd.openxmlformats-officedocument.drawingml.chart+xml"/>
  <Override PartName="/ppt/charts/chart211.xml" ContentType="application/vnd.openxmlformats-officedocument.drawingml.chart+xml"/>
  <Override PartName="/ppt/charts/chart212.xml" ContentType="application/vnd.openxmlformats-officedocument.drawingml.chart+xml"/>
  <Override PartName="/ppt/charts/chart213.xml" ContentType="application/vnd.openxmlformats-officedocument.drawingml.chart+xml"/>
  <Override PartName="/ppt/charts/chart214.xml" ContentType="application/vnd.openxmlformats-officedocument.drawingml.chart+xml"/>
  <Override PartName="/ppt/charts/chart215.xml" ContentType="application/vnd.openxmlformats-officedocument.drawingml.chart+xml"/>
  <Override PartName="/ppt/charts/chart216.xml" ContentType="application/vnd.openxmlformats-officedocument.drawingml.chart+xml"/>
  <Override PartName="/ppt/charts/chart217.xml" ContentType="application/vnd.openxmlformats-officedocument.drawingml.chart+xml"/>
  <Override PartName="/ppt/charts/chart218.xml" ContentType="application/vnd.openxmlformats-officedocument.drawingml.chart+xml"/>
  <Override PartName="/ppt/charts/chart219.xml" ContentType="application/vnd.openxmlformats-officedocument.drawingml.chart+xml"/>
  <Override PartName="/ppt/charts/chart220.xml" ContentType="application/vnd.openxmlformats-officedocument.drawingml.chart+xml"/>
  <Override PartName="/ppt/charts/chart221.xml" ContentType="application/vnd.openxmlformats-officedocument.drawingml.chart+xml"/>
  <Override PartName="/ppt/charts/chart222.xml" ContentType="application/vnd.openxmlformats-officedocument.drawingml.chart+xml"/>
  <Override PartName="/ppt/charts/chart223.xml" ContentType="application/vnd.openxmlformats-officedocument.drawingml.chart+xml"/>
  <Override PartName="/ppt/charts/chart224.xml" ContentType="application/vnd.openxmlformats-officedocument.drawingml.chart+xml"/>
  <Override PartName="/ppt/charts/chart225.xml" ContentType="application/vnd.openxmlformats-officedocument.drawingml.chart+xml"/>
  <Override PartName="/ppt/charts/chart226.xml" ContentType="application/vnd.openxmlformats-officedocument.drawingml.chart+xml"/>
  <Override PartName="/ppt/charts/chart227.xml" ContentType="application/vnd.openxmlformats-officedocument.drawingml.chart+xml"/>
  <Override PartName="/ppt/charts/chart228.xml" ContentType="application/vnd.openxmlformats-officedocument.drawingml.chart+xml"/>
  <Override PartName="/ppt/charts/chart229.xml" ContentType="application/vnd.openxmlformats-officedocument.drawingml.chart+xml"/>
  <Override PartName="/ppt/charts/chart230.xml" ContentType="application/vnd.openxmlformats-officedocument.drawingml.chart+xml"/>
  <Override PartName="/ppt/charts/chart231.xml" ContentType="application/vnd.openxmlformats-officedocument.drawingml.chart+xml"/>
  <Override PartName="/ppt/charts/chart232.xml" ContentType="application/vnd.openxmlformats-officedocument.drawingml.chart+xml"/>
  <Override PartName="/ppt/charts/chart233.xml" ContentType="application/vnd.openxmlformats-officedocument.drawingml.chart+xml"/>
  <Override PartName="/ppt/charts/chart234.xml" ContentType="application/vnd.openxmlformats-officedocument.drawingml.chart+xml"/>
  <Override PartName="/ppt/charts/chart235.xml" ContentType="application/vnd.openxmlformats-officedocument.drawingml.chart+xml"/>
  <Override PartName="/ppt/charts/chart236.xml" ContentType="application/vnd.openxmlformats-officedocument.drawingml.chart+xml"/>
  <Override PartName="/ppt/charts/chart237.xml" ContentType="application/vnd.openxmlformats-officedocument.drawingml.chart+xml"/>
  <Override PartName="/ppt/charts/chart238.xml" ContentType="application/vnd.openxmlformats-officedocument.drawingml.chart+xml"/>
  <Override PartName="/ppt/charts/chart239.xml" ContentType="application/vnd.openxmlformats-officedocument.drawingml.chart+xml"/>
  <Override PartName="/ppt/charts/chart242.xml" ContentType="application/vnd.openxmlformats-officedocument.drawingml.chart+xml"/>
  <Override PartName="/ppt/charts/chart243.xml" ContentType="application/vnd.openxmlformats-officedocument.drawingml.chart+xml"/>
  <Override PartName="/ppt/charts/chart244.xml" ContentType="application/vnd.openxmlformats-officedocument.drawingml.chart+xml"/>
  <Override PartName="/ppt/charts/chart245.xml" ContentType="application/vnd.openxmlformats-officedocument.drawingml.chart+xml"/>
  <Override PartName="/ppt/charts/chart246.xml" ContentType="application/vnd.openxmlformats-officedocument.drawingml.chart+xml"/>
  <Override PartName="/ppt/charts/chart247.xml" ContentType="application/vnd.openxmlformats-officedocument.drawingml.chart+xml"/>
  <Override PartName="/ppt/charts/chart248.xml" ContentType="application/vnd.openxmlformats-officedocument.drawingml.chart+xml"/>
  <Override PartName="/ppt/charts/chart249.xml" ContentType="application/vnd.openxmlformats-officedocument.drawingml.chart+xml"/>
  <Override PartName="/ppt/charts/chart407.xml" ContentType="application/vnd.openxmlformats-officedocument.drawingml.chart+xml"/>
  <Override PartName="/ppt/charts/chart250.xml" ContentType="application/vnd.openxmlformats-officedocument.drawingml.chart+xml"/>
  <Override PartName="/ppt/charts/chart408.xml" ContentType="application/vnd.openxmlformats-officedocument.drawingml.chart+xml"/>
  <Override PartName="/ppt/charts/chart251.xml" ContentType="application/vnd.openxmlformats-officedocument.drawingml.chart+xml"/>
  <Override PartName="/ppt/charts/chart409.xml" ContentType="application/vnd.openxmlformats-officedocument.drawingml.chart+xml"/>
  <Override PartName="/ppt/charts/chart252.xml" ContentType="application/vnd.openxmlformats-officedocument.drawingml.chart+xml"/>
  <Override PartName="/ppt/charts/chart253.xml" ContentType="application/vnd.openxmlformats-officedocument.drawingml.chart+xml"/>
  <Override PartName="/ppt/charts/chart254.xml" ContentType="application/vnd.openxmlformats-officedocument.drawingml.chart+xml"/>
  <Override PartName="/ppt/charts/chart255.xml" ContentType="application/vnd.openxmlformats-officedocument.drawingml.chart+xml"/>
  <Override PartName="/ppt/charts/chart256.xml" ContentType="application/vnd.openxmlformats-officedocument.drawingml.chart+xml"/>
  <Override PartName="/ppt/charts/chart257.xml" ContentType="application/vnd.openxmlformats-officedocument.drawingml.chart+xml"/>
  <Override PartName="/ppt/charts/chart258.xml" ContentType="application/vnd.openxmlformats-officedocument.drawingml.chart+xml"/>
  <Override PartName="/ppt/charts/chart259.xml" ContentType="application/vnd.openxmlformats-officedocument.drawingml.chart+xml"/>
  <Override PartName="/ppt/charts/chart417.xml" ContentType="application/vnd.openxmlformats-officedocument.drawingml.chart+xml"/>
  <Override PartName="/ppt/charts/chart260.xml" ContentType="application/vnd.openxmlformats-officedocument.drawingml.chart+xml"/>
  <Override PartName="/ppt/charts/chart418.xml" ContentType="application/vnd.openxmlformats-officedocument.drawingml.chart+xml"/>
  <Override PartName="/ppt/charts/chart261.xml" ContentType="application/vnd.openxmlformats-officedocument.drawingml.chart+xml"/>
  <Override PartName="/ppt/charts/chart419.xml" ContentType="application/vnd.openxmlformats-officedocument.drawingml.chart+xml"/>
  <Override PartName="/ppt/charts/chart262.xml" ContentType="application/vnd.openxmlformats-officedocument.drawingml.chart+xml"/>
  <Override PartName="/ppt/charts/chart263.xml" ContentType="application/vnd.openxmlformats-officedocument.drawingml.chart+xml"/>
  <Override PartName="/ppt/charts/chart264.xml" ContentType="application/vnd.openxmlformats-officedocument.drawingml.chart+xml"/>
  <Override PartName="/ppt/charts/chart265.xml" ContentType="application/vnd.openxmlformats-officedocument.drawingml.chart+xml"/>
  <Override PartName="/ppt/charts/chart266.xml" ContentType="application/vnd.openxmlformats-officedocument.drawingml.chart+xml"/>
  <Override PartName="/ppt/charts/chart267.xml" ContentType="application/vnd.openxmlformats-officedocument.drawingml.chart+xml"/>
  <Override PartName="/ppt/charts/chart268.xml" ContentType="application/vnd.openxmlformats-officedocument.drawingml.chart+xml"/>
  <Override PartName="/ppt/charts/chart269.xml" ContentType="application/vnd.openxmlformats-officedocument.drawingml.chart+xml"/>
  <Override PartName="/ppt/charts/chart427.xml" ContentType="application/vnd.openxmlformats-officedocument.drawingml.chart+xml"/>
  <Override PartName="/ppt/charts/chart270.xml" ContentType="application/vnd.openxmlformats-officedocument.drawingml.chart+xml"/>
  <Override PartName="/ppt/charts/chart428.xml" ContentType="application/vnd.openxmlformats-officedocument.drawingml.chart+xml"/>
  <Override PartName="/ppt/charts/chart271.xml" ContentType="application/vnd.openxmlformats-officedocument.drawingml.chart+xml"/>
  <Override PartName="/ppt/charts/chart429.xml" ContentType="application/vnd.openxmlformats-officedocument.drawingml.chart+xml"/>
  <Override PartName="/ppt/charts/chart272.xml" ContentType="application/vnd.openxmlformats-officedocument.drawingml.chart+xml"/>
  <Override PartName="/ppt/charts/chart273.xml" ContentType="application/vnd.openxmlformats-officedocument.drawingml.chart+xml"/>
  <Override PartName="/ppt/charts/chart274.xml" ContentType="application/vnd.openxmlformats-officedocument.drawingml.chart+xml"/>
  <Override PartName="/ppt/charts/chart275.xml" ContentType="application/vnd.openxmlformats-officedocument.drawingml.chart+xml"/>
  <Override PartName="/ppt/charts/chart276.xml" ContentType="application/vnd.openxmlformats-officedocument.drawingml.chart+xml"/>
  <Override PartName="/ppt/charts/chart277.xml" ContentType="application/vnd.openxmlformats-officedocument.drawingml.chart+xml"/>
  <Override PartName="/ppt/charts/chart278.xml" ContentType="application/vnd.openxmlformats-officedocument.drawingml.chart+xml"/>
  <Override PartName="/ppt/charts/chart279.xml" ContentType="application/vnd.openxmlformats-officedocument.drawingml.chart+xml"/>
  <Override PartName="/ppt/charts/chart437.xml" ContentType="application/vnd.openxmlformats-officedocument.drawingml.chart+xml"/>
  <Override PartName="/ppt/charts/chart280.xml" ContentType="application/vnd.openxmlformats-officedocument.drawingml.chart+xml"/>
  <Override PartName="/ppt/charts/chart438.xml" ContentType="application/vnd.openxmlformats-officedocument.drawingml.chart+xml"/>
  <Override PartName="/ppt/charts/chart281.xml" ContentType="application/vnd.openxmlformats-officedocument.drawingml.chart+xml"/>
  <Override PartName="/ppt/charts/chart439.xml" ContentType="application/vnd.openxmlformats-officedocument.drawingml.chart+xml"/>
  <Override PartName="/ppt/charts/chart282.xml" ContentType="application/vnd.openxmlformats-officedocument.drawingml.chart+xml"/>
  <Override PartName="/ppt/charts/chart283.xml" ContentType="application/vnd.openxmlformats-officedocument.drawingml.chart+xml"/>
  <Override PartName="/ppt/charts/chart284.xml" ContentType="application/vnd.openxmlformats-officedocument.drawingml.chart+xml"/>
  <Override PartName="/ppt/charts/chart285.xml" ContentType="application/vnd.openxmlformats-officedocument.drawingml.chart+xml"/>
  <Override PartName="/ppt/charts/chart286.xml" ContentType="application/vnd.openxmlformats-officedocument.drawingml.chart+xml"/>
  <Override PartName="/ppt/charts/chart287.xml" ContentType="application/vnd.openxmlformats-officedocument.drawingml.chart+xml"/>
  <Override PartName="/ppt/charts/chart288.xml" ContentType="application/vnd.openxmlformats-officedocument.drawingml.chart+xml"/>
  <Override PartName="/ppt/charts/chart289.xml" ContentType="application/vnd.openxmlformats-officedocument.drawingml.chart+xml"/>
  <Override PartName="/ppt/charts/chart447.xml" ContentType="application/vnd.openxmlformats-officedocument.drawingml.chart+xml"/>
  <Override PartName="/ppt/charts/chart290.xml" ContentType="application/vnd.openxmlformats-officedocument.drawingml.chart+xml"/>
  <Override PartName="/ppt/charts/chart448.xml" ContentType="application/vnd.openxmlformats-officedocument.drawingml.chart+xml"/>
  <Override PartName="/ppt/charts/chart291.xml" ContentType="application/vnd.openxmlformats-officedocument.drawingml.chart+xml"/>
  <Override PartName="/ppt/charts/chart449.xml" ContentType="application/vnd.openxmlformats-officedocument.drawingml.chart+xml"/>
  <Override PartName="/ppt/charts/chart292.xml" ContentType="application/vnd.openxmlformats-officedocument.drawingml.chart+xml"/>
  <Override PartName="/ppt/charts/chart293.xml" ContentType="application/vnd.openxmlformats-officedocument.drawingml.chart+xml"/>
  <Override PartName="/ppt/charts/chart294.xml" ContentType="application/vnd.openxmlformats-officedocument.drawingml.chart+xml"/>
  <Override PartName="/ppt/charts/chart295.xml" ContentType="application/vnd.openxmlformats-officedocument.drawingml.chart+xml"/>
  <Override PartName="/ppt/charts/chart296.xml" ContentType="application/vnd.openxmlformats-officedocument.drawingml.chart+xml"/>
  <Override PartName="/ppt/charts/chart297.xml" ContentType="application/vnd.openxmlformats-officedocument.drawingml.chart+xml"/>
  <Override PartName="/ppt/charts/chart298.xml" ContentType="application/vnd.openxmlformats-officedocument.drawingml.chart+xml"/>
  <Override PartName="/ppt/charts/chart299.xml" ContentType="application/vnd.openxmlformats-officedocument.drawingml.chart+xml"/>
  <Override PartName="/ppt/charts/chart300.xml" ContentType="application/vnd.openxmlformats-officedocument.drawingml.chart+xml"/>
  <Override PartName="/ppt/charts/chart301.xml" ContentType="application/vnd.openxmlformats-officedocument.drawingml.chart+xml"/>
  <Override PartName="/ppt/charts/chart302.xml" ContentType="application/vnd.openxmlformats-officedocument.drawingml.chart+xml"/>
  <Override PartName="/ppt/charts/chart303.xml" ContentType="application/vnd.openxmlformats-officedocument.drawingml.chart+xml"/>
  <Override PartName="/ppt/charts/chart304.xml" ContentType="application/vnd.openxmlformats-officedocument.drawingml.chart+xml"/>
  <Override PartName="/ppt/charts/chart305.xml" ContentType="application/vnd.openxmlformats-officedocument.drawingml.chart+xml"/>
  <Override PartName="/ppt/charts/chart306.xml" ContentType="application/vnd.openxmlformats-officedocument.drawingml.chart+xml"/>
  <Override PartName="/ppt/charts/chart310.xml" ContentType="application/vnd.openxmlformats-officedocument.drawingml.chart+xml"/>
  <Override PartName="/ppt/charts/chart311.xml" ContentType="application/vnd.openxmlformats-officedocument.drawingml.chart+xml"/>
  <Override PartName="/ppt/charts/chart312.xml" ContentType="application/vnd.openxmlformats-officedocument.drawingml.chart+xml"/>
  <Override PartName="/ppt/charts/chart313.xml" ContentType="application/vnd.openxmlformats-officedocument.drawingml.chart+xml"/>
  <Override PartName="/ppt/charts/chart314.xml" ContentType="application/vnd.openxmlformats-officedocument.drawingml.chart+xml"/>
  <Override PartName="/ppt/charts/chart315.xml" ContentType="application/vnd.openxmlformats-officedocument.drawingml.chart+xml"/>
  <Override PartName="/ppt/charts/chart316.xml" ContentType="application/vnd.openxmlformats-officedocument.drawingml.chart+xml"/>
  <Override PartName="/ppt/charts/chart320.xml" ContentType="application/vnd.openxmlformats-officedocument.drawingml.chart+xml"/>
  <Override PartName="/ppt/charts/chart321.xml" ContentType="application/vnd.openxmlformats-officedocument.drawingml.chart+xml"/>
  <Override PartName="/ppt/charts/chart322.xml" ContentType="application/vnd.openxmlformats-officedocument.drawingml.chart+xml"/>
  <Override PartName="/ppt/charts/chart323.xml" ContentType="application/vnd.openxmlformats-officedocument.drawingml.chart+xml"/>
  <Override PartName="/ppt/charts/chart324.xml" ContentType="application/vnd.openxmlformats-officedocument.drawingml.chart+xml"/>
  <Override PartName="/ppt/charts/chart325.xml" ContentType="application/vnd.openxmlformats-officedocument.drawingml.chart+xml"/>
  <Override PartName="/ppt/charts/chart326.xml" ContentType="application/vnd.openxmlformats-officedocument.drawingml.chart+xml"/>
  <Override PartName="/ppt/charts/chart330.xml" ContentType="application/vnd.openxmlformats-officedocument.drawingml.chart+xml"/>
  <Override PartName="/ppt/charts/chart331.xml" ContentType="application/vnd.openxmlformats-officedocument.drawingml.chart+xml"/>
  <Override PartName="/ppt/charts/chart332.xml" ContentType="application/vnd.openxmlformats-officedocument.drawingml.chart+xml"/>
  <Override PartName="/ppt/charts/chart333.xml" ContentType="application/vnd.openxmlformats-officedocument.drawingml.chart+xml"/>
  <Override PartName="/ppt/charts/chart334.xml" ContentType="application/vnd.openxmlformats-officedocument.drawingml.chart+xml"/>
  <Override PartName="/ppt/charts/chart335.xml" ContentType="application/vnd.openxmlformats-officedocument.drawingml.chart+xml"/>
  <Override PartName="/ppt/charts/chart336.xml" ContentType="application/vnd.openxmlformats-officedocument.drawingml.chart+xml"/>
  <Override PartName="/ppt/charts/chart340.xml" ContentType="application/vnd.openxmlformats-officedocument.drawingml.chart+xml"/>
  <Override PartName="/ppt/charts/chart341.xml" ContentType="application/vnd.openxmlformats-officedocument.drawingml.chart+xml"/>
  <Override PartName="/ppt/charts/chart342.xml" ContentType="application/vnd.openxmlformats-officedocument.drawingml.chart+xml"/>
  <Override PartName="/ppt/charts/chart343.xml" ContentType="application/vnd.openxmlformats-officedocument.drawingml.chart+xml"/>
  <Override PartName="/ppt/charts/chart344.xml" ContentType="application/vnd.openxmlformats-officedocument.drawingml.chart+xml"/>
  <Override PartName="/ppt/charts/chart345.xml" ContentType="application/vnd.openxmlformats-officedocument.drawingml.chart+xml"/>
  <Override PartName="/ppt/charts/chart346.xml" ContentType="application/vnd.openxmlformats-officedocument.drawingml.chart+xml"/>
  <Override PartName="/ppt/charts/chart350.xml" ContentType="application/vnd.openxmlformats-officedocument.drawingml.chart+xml"/>
  <Override PartName="/ppt/charts/chart351.xml" ContentType="application/vnd.openxmlformats-officedocument.drawingml.chart+xml"/>
  <Override PartName="/ppt/charts/chart352.xml" ContentType="application/vnd.openxmlformats-officedocument.drawingml.chart+xml"/>
  <Override PartName="/ppt/charts/chart353.xml" ContentType="application/vnd.openxmlformats-officedocument.drawingml.chart+xml"/>
  <Override PartName="/ppt/charts/chart354.xml" ContentType="application/vnd.openxmlformats-officedocument.drawingml.chart+xml"/>
  <Override PartName="/ppt/charts/chart355.xml" ContentType="application/vnd.openxmlformats-officedocument.drawingml.chart+xml"/>
  <Override PartName="/ppt/charts/chart356.xml" ContentType="application/vnd.openxmlformats-officedocument.drawingml.chart+xml"/>
  <Override PartName="/ppt/charts/chart357.xml" ContentType="application/vnd.openxmlformats-officedocument.drawingml.chart+xml"/>
  <Override PartName="/ppt/charts/chart358.xml" ContentType="application/vnd.openxmlformats-officedocument.drawingml.chart+xml"/>
  <Override PartName="/ppt/charts/chart359.xml" ContentType="application/vnd.openxmlformats-officedocument.drawingml.chart+xml"/>
  <Override PartName="/ppt/charts/chart360.xml" ContentType="application/vnd.openxmlformats-officedocument.drawingml.chart+xml"/>
  <Override PartName="/ppt/charts/chart361.xml" ContentType="application/vnd.openxmlformats-officedocument.drawingml.chart+xml"/>
  <Override PartName="/ppt/charts/chart362.xml" ContentType="application/vnd.openxmlformats-officedocument.drawingml.chart+xml"/>
  <Override PartName="/ppt/charts/chart363.xml" ContentType="application/vnd.openxmlformats-officedocument.drawingml.chart+xml"/>
  <Override PartName="/ppt/charts/chart364.xml" ContentType="application/vnd.openxmlformats-officedocument.drawingml.chart+xml"/>
  <Override PartName="/ppt/charts/chart365.xml" ContentType="application/vnd.openxmlformats-officedocument.drawingml.chart+xml"/>
  <Override PartName="/ppt/charts/chart366.xml" ContentType="application/vnd.openxmlformats-officedocument.drawingml.chart+xml"/>
  <Override PartName="/ppt/charts/chart370.xml" ContentType="application/vnd.openxmlformats-officedocument.drawingml.chart+xml"/>
  <Override PartName="/ppt/charts/chart371.xml" ContentType="application/vnd.openxmlformats-officedocument.drawingml.chart+xml"/>
  <Override PartName="/ppt/charts/chart372.xml" ContentType="application/vnd.openxmlformats-officedocument.drawingml.chart+xml"/>
  <Override PartName="/ppt/charts/chart373.xml" ContentType="application/vnd.openxmlformats-officedocument.drawingml.chart+xml"/>
  <Override PartName="/ppt/charts/chart374.xml" ContentType="application/vnd.openxmlformats-officedocument.drawingml.chart+xml"/>
  <Override PartName="/ppt/charts/chart375.xml" ContentType="application/vnd.openxmlformats-officedocument.drawingml.chart+xml"/>
  <Override PartName="/ppt/charts/chart376.xml" ContentType="application/vnd.openxmlformats-officedocument.drawingml.chart+xml"/>
  <Override PartName="/ppt/charts/chart380.xml" ContentType="application/vnd.openxmlformats-officedocument.drawingml.chart+xml"/>
  <Override PartName="/ppt/charts/chart381.xml" ContentType="application/vnd.openxmlformats-officedocument.drawingml.chart+xml"/>
  <Override PartName="/ppt/charts/chart382.xml" ContentType="application/vnd.openxmlformats-officedocument.drawingml.chart+xml"/>
  <Override PartName="/ppt/charts/chart383.xml" ContentType="application/vnd.openxmlformats-officedocument.drawingml.chart+xml"/>
  <Override PartName="/ppt/charts/chart384.xml" ContentType="application/vnd.openxmlformats-officedocument.drawingml.chart+xml"/>
  <Override PartName="/ppt/charts/chart385.xml" ContentType="application/vnd.openxmlformats-officedocument.drawingml.chart+xml"/>
  <Override PartName="/ppt/charts/chart386.xml" ContentType="application/vnd.openxmlformats-officedocument.drawingml.chart+xml"/>
  <Override PartName="/ppt/charts/chart390.xml" ContentType="application/vnd.openxmlformats-officedocument.drawingml.chart+xml"/>
  <Override PartName="/ppt/charts/chart405.xml" ContentType="application/vnd.openxmlformats-officedocument.drawingml.chart+xml"/>
  <Override PartName="/ppt/charts/chart406.xml" ContentType="application/vnd.openxmlformats-officedocument.drawingml.chart+xml"/>
  <Override PartName="/ppt/charts/chart415.xml" ContentType="application/vnd.openxmlformats-officedocument.drawingml.chart+xml"/>
  <Override PartName="/ppt/charts/chart416.xml" ContentType="application/vnd.openxmlformats-officedocument.drawingml.chart+xml"/>
  <Override PartName="/ppt/charts/chart425.xml" ContentType="application/vnd.openxmlformats-officedocument.drawingml.chart+xml"/>
  <Override PartName="/ppt/charts/chart426.xml" ContentType="application/vnd.openxmlformats-officedocument.drawingml.chart+xml"/>
  <Override PartName="/ppt/charts/chart435.xml" ContentType="application/vnd.openxmlformats-officedocument.drawingml.chart+xml"/>
  <Override PartName="/ppt/charts/chart436.xml" ContentType="application/vnd.openxmlformats-officedocument.drawingml.chart+xml"/>
  <Override PartName="/ppt/charts/chart445.xml" ContentType="application/vnd.openxmlformats-officedocument.drawingml.chart+xml"/>
  <Override PartName="/ppt/charts/chart446.xml" ContentType="application/vnd.openxmlformats-officedocument.drawingml.chart+xml"/>
  <Override PartName="/ppt/charts/chart455.xml" ContentType="application/vnd.openxmlformats-officedocument.drawingml.chart+xml"/>
  <Override PartName="/ppt/charts/chart456.xml" ContentType="application/vnd.openxmlformats-officedocument.drawingml.chart+xml"/>
  <Override PartName="/ppt/charts/chart457.xml" ContentType="application/vnd.openxmlformats-officedocument.drawingml.chart+xml"/>
  <Override PartName="/ppt/charts/chart458.xml" ContentType="application/vnd.openxmlformats-officedocument.drawingml.chart+xml"/>
  <Override PartName="/ppt/charts/chart459.xml" ContentType="application/vnd.openxmlformats-officedocument.drawingml.chart+xml"/>
  <Override PartName="/ppt/charts/chart460.xml" ContentType="application/vnd.openxmlformats-officedocument.drawingml.chart+xml"/>
  <Override PartName="/ppt/charts/chart461.xml" ContentType="application/vnd.openxmlformats-officedocument.drawingml.chart+xml"/>
  <Override PartName="/ppt/charts/chart462.xml" ContentType="application/vnd.openxmlformats-officedocument.drawingml.chart+xml"/>
  <Override PartName="/ppt/charts/chart463.xml" ContentType="application/vnd.openxmlformats-officedocument.drawingml.chart+xml"/>
  <Override PartName="/ppt/charts/chart464.xml" ContentType="application/vnd.openxmlformats-officedocument.drawingml.chart+xml"/>
  <Override PartName="/ppt/charts/chart465.xml" ContentType="application/vnd.openxmlformats-officedocument.drawingml.chart+xml"/>
  <Override PartName="/ppt/charts/chart466.xml" ContentType="application/vnd.openxmlformats-officedocument.drawingml.chart+xml"/>
  <Override PartName="/ppt/charts/chart467.xml" ContentType="application/vnd.openxmlformats-officedocument.drawingml.chart+xml"/>
  <Override PartName="/ppt/charts/chart468.xml" ContentType="application/vnd.openxmlformats-officedocument.drawingml.chart+xml"/>
  <Override PartName="/ppt/charts/chart469.xml" ContentType="application/vnd.openxmlformats-officedocument.drawingml.chart+xml"/>
  <Override PartName="/ppt/charts/chart470.xml" ContentType="application/vnd.openxmlformats-officedocument.drawingml.chart+xml"/>
  <Override PartName="/ppt/charts/chart471.xml" ContentType="application/vnd.openxmlformats-officedocument.drawingml.chart+xml"/>
  <Override PartName="/ppt/charts/chart472.xml" ContentType="application/vnd.openxmlformats-officedocument.drawingml.chart+xml"/>
  <Override PartName="/ppt/charts/chart473.xml" ContentType="application/vnd.openxmlformats-officedocument.drawingml.chart+xml"/>
  <Override PartName="/ppt/charts/chart474.xml" ContentType="application/vnd.openxmlformats-officedocument.drawingml.chart+xml"/>
  <Override PartName="/ppt/charts/chart475.xml" ContentType="application/vnd.openxmlformats-officedocument.drawingml.chart+xml"/>
  <Override PartName="/ppt/charts/chart476.xml" ContentType="application/vnd.openxmlformats-officedocument.drawingml.chart+xml"/>
  <Override PartName="/ppt/charts/chart477.xml" ContentType="application/vnd.openxmlformats-officedocument.drawingml.chart+xml"/>
  <Override PartName="/ppt/charts/chart478.xml" ContentType="application/vnd.openxmlformats-officedocument.drawingml.chart+xml"/>
  <Override PartName="/ppt/charts/chart479.xml" ContentType="application/vnd.openxmlformats-officedocument.drawingml.chart+xml"/>
  <Override PartName="/ppt/charts/chart480.xml" ContentType="application/vnd.openxmlformats-officedocument.drawingml.chart+xml"/>
  <Override PartName="/ppt/charts/chart481.xml" ContentType="application/vnd.openxmlformats-officedocument.drawingml.chart+xml"/>
  <Override PartName="/ppt/charts/chart482.xml" ContentType="application/vnd.openxmlformats-officedocument.drawingml.chart+xml"/>
  <Override PartName="/ppt/charts/chart483.xml" ContentType="application/vnd.openxmlformats-officedocument.drawingml.chart+xml"/>
  <Override PartName="/ppt/charts/chart484.xml" ContentType="application/vnd.openxmlformats-officedocument.drawingml.chart+xml"/>
  <Override PartName="/ppt/charts/chart485.xml" ContentType="application/vnd.openxmlformats-officedocument.drawingml.chart+xml"/>
  <Override PartName="/ppt/charts/chart486.xml" ContentType="application/vnd.openxmlformats-officedocument.drawingml.chart+xml"/>
  <Override PartName="/ppt/charts/chart487.xml" ContentType="application/vnd.openxmlformats-officedocument.drawingml.chart+xml"/>
  <Override PartName="/ppt/charts/chart488.xml" ContentType="application/vnd.openxmlformats-officedocument.drawingml.chart+xml"/>
  <Override PartName="/ppt/charts/chart489.xml" ContentType="application/vnd.openxmlformats-officedocument.drawingml.chart+xml"/>
  <Override PartName="/ppt/charts/chart490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6858000" cy="9906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1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0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2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0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3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0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98118871322794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4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/>
                </c:pt>
                <c:pt idx="1">
                  <c:v/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200120072043226"/>
          <c:y val="0.0474337594960163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Positive response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89ca7e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Neutral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ecb985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1</c:v>
                </c:pt>
                <c:pt idx="1">
                  <c:v>2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130078046828097"/>
          <c:y val="0.053177691309987"/>
          <c:w val="0.91935161096658"/>
          <c:h val="0.946081156197888"/>
        </c:manualLayout>
      </c:layout>
      <c:doughnutChart>
        <c:ser>
          <c:idx val="0"/>
          <c:order val="0"/>
          <c:tx>
            <c:strRef>
              <c:f>label 0</c:f>
              <c:strCache>
                <c:ptCount val="1"/>
                <c:pt idx="0">
                  <c:v>Negative Responses</c:v>
                </c:pt>
              </c:strCache>
            </c:strRef>
          </c:tx>
          <c:spPr>
            <a:solidFill>
              <a:srgbClr val="9bbb59"/>
            </a:solidFill>
            <a:ln w="9360">
              <a:noFill/>
            </a:ln>
          </c:spPr>
          <c:explosion val="0"/>
          <c:dPt>
            <c:idx val="0"/>
            <c:spPr>
              <a:solidFill>
                <a:srgbClr val="c0504d"/>
              </a:solidFill>
              <a:ln w="9360">
                <a:noFill/>
              </a:ln>
            </c:spPr>
          </c:dPt>
          <c:dPt>
            <c:idx val="1"/>
            <c:spPr>
              <a:solidFill>
                <a:srgbClr val="dde2e5"/>
              </a:solidFill>
              <a:ln w="9360">
                <a:noFill/>
              </a:ln>
            </c:spPr>
          </c:dPt>
          <c:dLbls>
            <c:dLbl>
              <c:idx val="0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showLegendKey val="0"/>
              <c:showVal val="0"/>
              <c:showCatName val="0"/>
              <c:showSerName val="0"/>
              <c:showPercent val="0"/>
            </c:dLbl>
            <c:showLegendKey val="0"/>
            <c:showVal val="0"/>
            <c:showCatName val="0"/>
            <c:showSerName val="0"/>
            <c:showPercent val="0"/>
            <c:showLeaderLines val="0"/>
          </c:dLbls>
          <c:val>
            <c:numRef>
              <c:f>0</c:f>
              <c:numCache>
                <c:formatCode>General</c:formatCode>
                <c:ptCount val="2"/>
                <c:pt idx="0">
                  <c:v>0.36</c:v>
                </c:pt>
                <c:pt idx="1">
                  <c:v>0.64</c:v>
                </c:pt>
              </c:numCache>
            </c:numRef>
          </c:val>
        </c:ser>
        <c:firstSliceAng val="0"/>
        <c:holeSize val="50"/>
      </c:doughnutChart>
      <c:spPr>
        <a:solidFill>
          <a:srgbClr val="eff3e9"/>
        </a:solidFill>
        <a:ln>
          <a:noFill/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o-RO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o-RO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5" Type="http://schemas.openxmlformats.org/officeDocument/2006/relationships/chart" Target="../charts/chart5.xml"/><Relationship Id="rId6" Type="http://schemas.openxmlformats.org/officeDocument/2006/relationships/chart" Target="../charts/chart6.xml"/><Relationship Id="rId7" Type="http://schemas.openxmlformats.org/officeDocument/2006/relationships/chart" Target="../charts/chart7.xml"/><Relationship Id="rId8" Type="http://schemas.openxmlformats.org/officeDocument/2006/relationships/chart" Target="../charts/chart8.xml"/><Relationship Id="rId9" Type="http://schemas.openxmlformats.org/officeDocument/2006/relationships/chart" Target="../charts/chart9.xml"/><Relationship Id="rId10" Type="http://schemas.openxmlformats.org/officeDocument/2006/relationships/chart" Target="../charts/chart10.xml"/><Relationship Id="rId11" Type="http://schemas.openxmlformats.org/officeDocument/2006/relationships/chart" Target="../charts/chart11.xml"/><Relationship Id="rId12" Type="http://schemas.openxmlformats.org/officeDocument/2006/relationships/chart" Target="../charts/chart12.xml"/><Relationship Id="rId13" Type="http://schemas.openxmlformats.org/officeDocument/2006/relationships/chart" Target="../charts/chart13.xml"/><Relationship Id="rId14" Type="http://schemas.openxmlformats.org/officeDocument/2006/relationships/chart" Target="../charts/chart14.xml"/><Relationship Id="rId15" Type="http://schemas.openxmlformats.org/officeDocument/2006/relationships/chart" Target="../charts/chart15.xml"/><Relationship Id="rId16" Type="http://schemas.openxmlformats.org/officeDocument/2006/relationships/chart" Target="../charts/chart16.xml"/><Relationship Id="rId17" Type="http://schemas.openxmlformats.org/officeDocument/2006/relationships/chart" Target="../charts/chart17.xml"/><Relationship Id="rId18" Type="http://schemas.openxmlformats.org/officeDocument/2006/relationships/chart" Target="../charts/chart18.xml"/><Relationship Id="rId19" Type="http://schemas.openxmlformats.org/officeDocument/2006/relationships/chart" Target="../charts/chart19.xml"/><Relationship Id="rId20" Type="http://schemas.openxmlformats.org/officeDocument/2006/relationships/chart" Target="../charts/chart20.xml"/><Relationship Id="rId21" Type="http://schemas.openxmlformats.org/officeDocument/2006/relationships/chart" Target="../charts/chart21.xml"/><Relationship Id="rId22" Type="http://schemas.openxmlformats.org/officeDocument/2006/relationships/chart" Target="../charts/chart22.xml"/><Relationship Id="rId23" Type="http://schemas.openxmlformats.org/officeDocument/2006/relationships/chart" Target="../charts/chart23.xml"/><Relationship Id="rId24" Type="http://schemas.openxmlformats.org/officeDocument/2006/relationships/chart" Target="../charts/chart24.xml"/><Relationship Id="rId25" Type="http://schemas.openxmlformats.org/officeDocument/2006/relationships/chart" Target="../charts/chart25.xml"/><Relationship Id="rId26" Type="http://schemas.openxmlformats.org/officeDocument/2006/relationships/chart" Target="../charts/chart26.xml"/><Relationship Id="rId27" Type="http://schemas.openxmlformats.org/officeDocument/2006/relationships/chart" Target="../charts/chart27.xml"/><Relationship Id="rId28" Type="http://schemas.openxmlformats.org/officeDocument/2006/relationships/chart" Target="../charts/chart28.xml"/><Relationship Id="rId29" Type="http://schemas.openxmlformats.org/officeDocument/2006/relationships/chart" Target="../charts/chart29.xml"/><Relationship Id="rId30" Type="http://schemas.openxmlformats.org/officeDocument/2006/relationships/chart" Target="../charts/chart30.xml"/><Relationship Id="rId31" Type="http://schemas.openxmlformats.org/officeDocument/2006/relationships/chart" Target="../charts/chart31.xml"/><Relationship Id="rId32" Type="http://schemas.openxmlformats.org/officeDocument/2006/relationships/chart" Target="../charts/chart32.xml"/><Relationship Id="rId33" Type="http://schemas.openxmlformats.org/officeDocument/2006/relationships/chart" Target="../charts/chart33.xml"/><Relationship Id="rId34" Type="http://schemas.openxmlformats.org/officeDocument/2006/relationships/chart" Target="../charts/chart34.xml"/><Relationship Id="rId35" Type="http://schemas.openxmlformats.org/officeDocument/2006/relationships/chart" Target="../charts/chart35.xml"/><Relationship Id="rId36" Type="http://schemas.openxmlformats.org/officeDocument/2006/relationships/chart" Target="../charts/chart36.xml"/><Relationship Id="rId37" Type="http://schemas.openxmlformats.org/officeDocument/2006/relationships/chart" Target="../charts/chart37.xml"/><Relationship Id="rId38" Type="http://schemas.openxmlformats.org/officeDocument/2006/relationships/chart" Target="../charts/chart38.xml"/><Relationship Id="rId39" Type="http://schemas.openxmlformats.org/officeDocument/2006/relationships/chart" Target="../charts/chart39.xml"/><Relationship Id="rId40" Type="http://schemas.openxmlformats.org/officeDocument/2006/relationships/chart" Target="../charts/chart40.xml"/><Relationship Id="rId41" Type="http://schemas.openxmlformats.org/officeDocument/2006/relationships/chart" Target="../charts/chart41.xml"/><Relationship Id="rId42" Type="http://schemas.openxmlformats.org/officeDocument/2006/relationships/chart" Target="../charts/chart42.xml"/><Relationship Id="rId43" Type="http://schemas.openxmlformats.org/officeDocument/2006/relationships/chart" Target="../charts/chart43.xml"/><Relationship Id="rId44" Type="http://schemas.openxmlformats.org/officeDocument/2006/relationships/chart" Target="../charts/chart44.xml"/><Relationship Id="rId45" Type="http://schemas.openxmlformats.org/officeDocument/2006/relationships/chart" Target="../charts/chart45.xml"/><Relationship Id="rId46" Type="http://schemas.openxmlformats.org/officeDocument/2006/relationships/chart" Target="../charts/chart46.xml"/><Relationship Id="rId47" Type="http://schemas.openxmlformats.org/officeDocument/2006/relationships/chart" Target="../charts/chart47.xml"/><Relationship Id="rId48" Type="http://schemas.openxmlformats.org/officeDocument/2006/relationships/chart" Target="../charts/chart48.xml"/><Relationship Id="rId49" Type="http://schemas.openxmlformats.org/officeDocument/2006/relationships/chart" Target="../charts/chart49.xml"/><Relationship Id="rId50" Type="http://schemas.openxmlformats.org/officeDocument/2006/relationships/chart" Target="../charts/chart50.xml"/><Relationship Id="rId51" Type="http://schemas.openxmlformats.org/officeDocument/2006/relationships/chart" Target="../charts/chart51.xml"/><Relationship Id="rId52" Type="http://schemas.openxmlformats.org/officeDocument/2006/relationships/chart" Target="../charts/chart52.xml"/><Relationship Id="rId53" Type="http://schemas.openxmlformats.org/officeDocument/2006/relationships/chart" Target="../charts/chart53.xml"/><Relationship Id="rId54" Type="http://schemas.openxmlformats.org/officeDocument/2006/relationships/chart" Target="../charts/chart54.xml"/><Relationship Id="rId55" Type="http://schemas.openxmlformats.org/officeDocument/2006/relationships/chart" Target="../charts/chart55.xml"/><Relationship Id="rId56" Type="http://schemas.openxmlformats.org/officeDocument/2006/relationships/chart" Target="../charts/chart56.xml"/><Relationship Id="rId57" Type="http://schemas.openxmlformats.org/officeDocument/2006/relationships/chart" Target="../charts/chart57.xml"/><Relationship Id="rId58" Type="http://schemas.openxmlformats.org/officeDocument/2006/relationships/chart" Target="../charts/chart58.xml"/><Relationship Id="rId59" Type="http://schemas.openxmlformats.org/officeDocument/2006/relationships/chart" Target="../charts/chart59.xml"/><Relationship Id="rId60" Type="http://schemas.openxmlformats.org/officeDocument/2006/relationships/chart" Target="../charts/chart60.xml"/><Relationship Id="rId61" Type="http://schemas.openxmlformats.org/officeDocument/2006/relationships/chart" Target="../charts/chart61.xml"/><Relationship Id="rId62" Type="http://schemas.openxmlformats.org/officeDocument/2006/relationships/chart" Target="../charts/chart62.xml"/><Relationship Id="rId63" Type="http://schemas.openxmlformats.org/officeDocument/2006/relationships/chart" Target="../charts/chart63.xml"/><Relationship Id="rId64" Type="http://schemas.openxmlformats.org/officeDocument/2006/relationships/chart" Target="../charts/chart64.xml"/><Relationship Id="rId65" Type="http://schemas.openxmlformats.org/officeDocument/2006/relationships/chart" Target="../charts/chart65.xml"/><Relationship Id="rId66" Type="http://schemas.openxmlformats.org/officeDocument/2006/relationships/chart" Target="../charts/chart66.xml"/><Relationship Id="rId67" Type="http://schemas.openxmlformats.org/officeDocument/2006/relationships/chart" Target="../charts/chart67.xml"/><Relationship Id="rId68" Type="http://schemas.openxmlformats.org/officeDocument/2006/relationships/chart" Target="../charts/chart68.xml"/><Relationship Id="rId69" Type="http://schemas.openxmlformats.org/officeDocument/2006/relationships/chart" Target="../charts/chart69.xml"/><Relationship Id="rId70" Type="http://schemas.openxmlformats.org/officeDocument/2006/relationships/chart" Target="../charts/chart70.xml"/><Relationship Id="rId71" Type="http://schemas.openxmlformats.org/officeDocument/2006/relationships/chart" Target="../charts/chart71.xml"/><Relationship Id="rId72" Type="http://schemas.openxmlformats.org/officeDocument/2006/relationships/chart" Target="../charts/chart72.xml"/><Relationship Id="rId73" Type="http://schemas.openxmlformats.org/officeDocument/2006/relationships/chart" Target="../charts/chart73.xml"/><Relationship Id="rId74" Type="http://schemas.openxmlformats.org/officeDocument/2006/relationships/chart" Target="../charts/chart74.xml"/><Relationship Id="rId75" Type="http://schemas.openxmlformats.org/officeDocument/2006/relationships/chart" Target="../charts/chart75.xml"/><Relationship Id="rId76" Type="http://schemas.openxmlformats.org/officeDocument/2006/relationships/chart" Target="../charts/chart76.xml"/><Relationship Id="rId77" Type="http://schemas.openxmlformats.org/officeDocument/2006/relationships/chart" Target="../charts/chart77.xml"/><Relationship Id="rId78" Type="http://schemas.openxmlformats.org/officeDocument/2006/relationships/chart" Target="../charts/chart78.xml"/><Relationship Id="rId79" Type="http://schemas.openxmlformats.org/officeDocument/2006/relationships/chart" Target="../charts/chart79.xml"/><Relationship Id="rId80" Type="http://schemas.openxmlformats.org/officeDocument/2006/relationships/chart" Target="../charts/chart80.xml"/><Relationship Id="rId81" Type="http://schemas.openxmlformats.org/officeDocument/2006/relationships/chart" Target="../charts/chart81.xml"/><Relationship Id="rId82" Type="http://schemas.openxmlformats.org/officeDocument/2006/relationships/chart" Target="../charts/chart82.xml"/><Relationship Id="rId83" Type="http://schemas.openxmlformats.org/officeDocument/2006/relationships/chart" Target="../charts/chart83.xml"/><Relationship Id="rId84" Type="http://schemas.openxmlformats.org/officeDocument/2006/relationships/chart" Target="../charts/chart84.xml"/><Relationship Id="rId85" Type="http://schemas.openxmlformats.org/officeDocument/2006/relationships/chart" Target="../charts/chart85.xml"/><Relationship Id="rId86" Type="http://schemas.openxmlformats.org/officeDocument/2006/relationships/chart" Target="../charts/chart86.xml"/><Relationship Id="rId87" Type="http://schemas.openxmlformats.org/officeDocument/2006/relationships/chart" Target="../charts/chart87.xml"/><Relationship Id="rId88" Type="http://schemas.openxmlformats.org/officeDocument/2006/relationships/chart" Target="../charts/chart88.xml"/><Relationship Id="rId89" Type="http://schemas.openxmlformats.org/officeDocument/2006/relationships/chart" Target="../charts/chart89.xml"/><Relationship Id="rId90" Type="http://schemas.openxmlformats.org/officeDocument/2006/relationships/chart" Target="../charts/chart90.xml"/><Relationship Id="rId91" Type="http://schemas.openxmlformats.org/officeDocument/2006/relationships/chart" Target="../charts/chart91.xml"/><Relationship Id="rId92" Type="http://schemas.openxmlformats.org/officeDocument/2006/relationships/chart" Target="../charts/chart92.xml"/><Relationship Id="rId93" Type="http://schemas.openxmlformats.org/officeDocument/2006/relationships/chart" Target="../charts/chart93.xml"/><Relationship Id="rId94" Type="http://schemas.openxmlformats.org/officeDocument/2006/relationships/chart" Target="../charts/chart94.xml"/><Relationship Id="rId95" Type="http://schemas.openxmlformats.org/officeDocument/2006/relationships/chart" Target="../charts/chart95.xml"/><Relationship Id="rId96" Type="http://schemas.openxmlformats.org/officeDocument/2006/relationships/chart" Target="../charts/chart96.xml"/><Relationship Id="rId97" Type="http://schemas.openxmlformats.org/officeDocument/2006/relationships/chart" Target="../charts/chart97.xml"/><Relationship Id="rId98" Type="http://schemas.openxmlformats.org/officeDocument/2006/relationships/chart" Target="../charts/chart98.xml"/><Relationship Id="rId99" Type="http://schemas.openxmlformats.org/officeDocument/2006/relationships/chart" Target="../charts/chart99.xml"/><Relationship Id="rId100" Type="http://schemas.openxmlformats.org/officeDocument/2006/relationships/chart" Target="../charts/chart100.xml"/><Relationship Id="rId101" Type="http://schemas.openxmlformats.org/officeDocument/2006/relationships/chart" Target="../charts/chart101.xml"/><Relationship Id="rId102" Type="http://schemas.openxmlformats.org/officeDocument/2006/relationships/chart" Target="../charts/chart102.xml"/><Relationship Id="rId103" Type="http://schemas.openxmlformats.org/officeDocument/2006/relationships/chart" Target="../charts/chart103.xml"/><Relationship Id="rId104" Type="http://schemas.openxmlformats.org/officeDocument/2006/relationships/chart" Target="../charts/chart104.xml"/><Relationship Id="rId105" Type="http://schemas.openxmlformats.org/officeDocument/2006/relationships/chart" Target="../charts/chart105.xml"/><Relationship Id="rId106" Type="http://schemas.openxmlformats.org/officeDocument/2006/relationships/chart" Target="../charts/chart106.xml"/><Relationship Id="rId107" Type="http://schemas.openxmlformats.org/officeDocument/2006/relationships/chart" Target="../charts/chart107.xml"/><Relationship Id="rId108" Type="http://schemas.openxmlformats.org/officeDocument/2006/relationships/chart" Target="../charts/chart108.xml"/><Relationship Id="rId109" Type="http://schemas.openxmlformats.org/officeDocument/2006/relationships/chart" Target="../charts/chart109.xml"/><Relationship Id="rId110" Type="http://schemas.openxmlformats.org/officeDocument/2006/relationships/chart" Target="../charts/chart110.xml"/><Relationship Id="rId111" Type="http://schemas.openxmlformats.org/officeDocument/2006/relationships/chart" Target="../charts/chart111.xml"/><Relationship Id="rId112" Type="http://schemas.openxmlformats.org/officeDocument/2006/relationships/chart" Target="../charts/chart112.xml"/><Relationship Id="rId113" Type="http://schemas.openxmlformats.org/officeDocument/2006/relationships/chart" Target="../charts/chart113.xml"/><Relationship Id="rId114" Type="http://schemas.openxmlformats.org/officeDocument/2006/relationships/chart" Target="../charts/chart114.xml"/><Relationship Id="rId115" Type="http://schemas.openxmlformats.org/officeDocument/2006/relationships/chart" Target="../charts/chart115.xml"/><Relationship Id="rId116" Type="http://schemas.openxmlformats.org/officeDocument/2006/relationships/chart" Target="../charts/chart116.xml"/><Relationship Id="rId117" Type="http://schemas.openxmlformats.org/officeDocument/2006/relationships/chart" Target="../charts/chart117.xml"/><Relationship Id="rId118" Type="http://schemas.openxmlformats.org/officeDocument/2006/relationships/chart" Target="../charts/chart118.xml"/><Relationship Id="rId119" Type="http://schemas.openxmlformats.org/officeDocument/2006/relationships/chart" Target="../charts/chart119.xml"/><Relationship Id="rId120" Type="http://schemas.openxmlformats.org/officeDocument/2006/relationships/chart" Target="../charts/chart120.xml"/><Relationship Id="rId121" Type="http://schemas.openxmlformats.org/officeDocument/2006/relationships/chart" Target="../charts/chart121.xml"/><Relationship Id="rId122" Type="http://schemas.openxmlformats.org/officeDocument/2006/relationships/chart" Target="../charts/chart122.xml"/><Relationship Id="rId123" Type="http://schemas.openxmlformats.org/officeDocument/2006/relationships/chart" Target="../charts/chart123.xml"/><Relationship Id="rId124" Type="http://schemas.openxmlformats.org/officeDocument/2006/relationships/chart" Target="../charts/chart124.xml"/><Relationship Id="rId125" Type="http://schemas.openxmlformats.org/officeDocument/2006/relationships/chart" Target="../charts/chart125.xml"/><Relationship Id="rId126" Type="http://schemas.openxmlformats.org/officeDocument/2006/relationships/chart" Target="../charts/chart126.xml"/><Relationship Id="rId127" Type="http://schemas.openxmlformats.org/officeDocument/2006/relationships/chart" Target="../charts/chart127.xml"/><Relationship Id="rId128" Type="http://schemas.openxmlformats.org/officeDocument/2006/relationships/chart" Target="../charts/chart128.xml"/><Relationship Id="rId129" Type="http://schemas.openxmlformats.org/officeDocument/2006/relationships/chart" Target="../charts/chart129.xml"/><Relationship Id="rId130" Type="http://schemas.openxmlformats.org/officeDocument/2006/relationships/chart" Target="../charts/chart130.xml"/><Relationship Id="rId131" Type="http://schemas.openxmlformats.org/officeDocument/2006/relationships/chart" Target="../charts/chart131.xml"/><Relationship Id="rId132" Type="http://schemas.openxmlformats.org/officeDocument/2006/relationships/chart" Target="../charts/chart132.xml"/><Relationship Id="rId133" Type="http://schemas.openxmlformats.org/officeDocument/2006/relationships/chart" Target="../charts/chart133.xml"/><Relationship Id="rId134" Type="http://schemas.openxmlformats.org/officeDocument/2006/relationships/chart" Target="../charts/chart134.xml"/><Relationship Id="rId135" Type="http://schemas.openxmlformats.org/officeDocument/2006/relationships/chart" Target="../charts/chart135.xml"/><Relationship Id="rId136" Type="http://schemas.openxmlformats.org/officeDocument/2006/relationships/chart" Target="../charts/chart136.xml"/><Relationship Id="rId137" Type="http://schemas.openxmlformats.org/officeDocument/2006/relationships/chart" Target="../charts/chart137.xml"/><Relationship Id="rId138" Type="http://schemas.openxmlformats.org/officeDocument/2006/relationships/chart" Target="../charts/chart138.xml"/><Relationship Id="rId139" Type="http://schemas.openxmlformats.org/officeDocument/2006/relationships/chart" Target="../charts/chart139.xml"/><Relationship Id="rId140" Type="http://schemas.openxmlformats.org/officeDocument/2006/relationships/chart" Target="../charts/chart140.xml"/><Relationship Id="rId141" Type="http://schemas.openxmlformats.org/officeDocument/2006/relationships/chart" Target="../charts/chart141.xml"/><Relationship Id="rId142" Type="http://schemas.openxmlformats.org/officeDocument/2006/relationships/chart" Target="../charts/chart142.xml"/><Relationship Id="rId143" Type="http://schemas.openxmlformats.org/officeDocument/2006/relationships/chart" Target="../charts/chart143.xml"/><Relationship Id="rId144" Type="http://schemas.openxmlformats.org/officeDocument/2006/relationships/chart" Target="../charts/chart144.xml"/><Relationship Id="rId145" Type="http://schemas.openxmlformats.org/officeDocument/2006/relationships/chart" Target="../charts/chart145.xml"/><Relationship Id="rId146" Type="http://schemas.openxmlformats.org/officeDocument/2006/relationships/chart" Target="../charts/chart146.xml"/><Relationship Id="rId147" Type="http://schemas.openxmlformats.org/officeDocument/2006/relationships/chart" Target="../charts/chart147.xml"/><Relationship Id="rId148" Type="http://schemas.openxmlformats.org/officeDocument/2006/relationships/chart" Target="../charts/chart148.xml"/><Relationship Id="rId149" Type="http://schemas.openxmlformats.org/officeDocument/2006/relationships/chart" Target="../charts/chart149.xml"/><Relationship Id="rId150" Type="http://schemas.openxmlformats.org/officeDocument/2006/relationships/chart" Target="../charts/chart150.xml"/><Relationship Id="rId151" Type="http://schemas.openxmlformats.org/officeDocument/2006/relationships/chart" Target="../charts/chart151.xml"/><Relationship Id="rId152" Type="http://schemas.openxmlformats.org/officeDocument/2006/relationships/chart" Target="../charts/chart152.xml"/><Relationship Id="rId153" Type="http://schemas.openxmlformats.org/officeDocument/2006/relationships/chart" Target="../charts/chart153.xml"/><Relationship Id="rId154" Type="http://schemas.openxmlformats.org/officeDocument/2006/relationships/chart" Target="../charts/chart154.xml"/><Relationship Id="rId155" Type="http://schemas.openxmlformats.org/officeDocument/2006/relationships/chart" Target="../charts/chart155.xml"/><Relationship Id="rId156" Type="http://schemas.openxmlformats.org/officeDocument/2006/relationships/chart" Target="../charts/chart156.xml"/><Relationship Id="rId157" Type="http://schemas.openxmlformats.org/officeDocument/2006/relationships/chart" Target="../charts/chart157.xml"/><Relationship Id="rId158" Type="http://schemas.openxmlformats.org/officeDocument/2006/relationships/chart" Target="../charts/chart158.xml"/><Relationship Id="rId159" Type="http://schemas.openxmlformats.org/officeDocument/2006/relationships/chart" Target="../charts/chart159.xml"/><Relationship Id="rId160" Type="http://schemas.openxmlformats.org/officeDocument/2006/relationships/chart" Target="../charts/chart160.xml"/><Relationship Id="rId161" Type="http://schemas.openxmlformats.org/officeDocument/2006/relationships/chart" Target="../charts/chart161.xml"/><Relationship Id="rId162" Type="http://schemas.openxmlformats.org/officeDocument/2006/relationships/chart" Target="../charts/chart162.xml"/><Relationship Id="rId163" Type="http://schemas.openxmlformats.org/officeDocument/2006/relationships/chart" Target="../charts/chart163.xml"/><Relationship Id="rId164" Type="http://schemas.openxmlformats.org/officeDocument/2006/relationships/chart" Target="../charts/chart164.xml"/><Relationship Id="rId165" Type="http://schemas.openxmlformats.org/officeDocument/2006/relationships/chart" Target="../charts/chart165.xml"/><Relationship Id="rId166" Type="http://schemas.openxmlformats.org/officeDocument/2006/relationships/chart" Target="../charts/chart166.xml"/><Relationship Id="rId167" Type="http://schemas.openxmlformats.org/officeDocument/2006/relationships/chart" Target="../charts/chart167.xml"/><Relationship Id="rId168" Type="http://schemas.openxmlformats.org/officeDocument/2006/relationships/chart" Target="../charts/chart168.xml"/><Relationship Id="rId169" Type="http://schemas.openxmlformats.org/officeDocument/2006/relationships/chart" Target="../charts/chart169.xml"/><Relationship Id="rId170" Type="http://schemas.openxmlformats.org/officeDocument/2006/relationships/chart" Target="../charts/chart170.xml"/><Relationship Id="rId171" Type="http://schemas.openxmlformats.org/officeDocument/2006/relationships/chart" Target="../charts/chart171.xml"/><Relationship Id="rId172" Type="http://schemas.openxmlformats.org/officeDocument/2006/relationships/chart" Target="../charts/chart172.xml"/><Relationship Id="rId173" Type="http://schemas.openxmlformats.org/officeDocument/2006/relationships/chart" Target="../charts/chart173.xml"/><Relationship Id="rId174" Type="http://schemas.openxmlformats.org/officeDocument/2006/relationships/chart" Target="../charts/chart174.xml"/><Relationship Id="rId175" Type="http://schemas.openxmlformats.org/officeDocument/2006/relationships/chart" Target="../charts/chart175.xml"/><Relationship Id="rId176" Type="http://schemas.openxmlformats.org/officeDocument/2006/relationships/chart" Target="../charts/chart176.xml"/><Relationship Id="rId177" Type="http://schemas.openxmlformats.org/officeDocument/2006/relationships/chart" Target="../charts/chart177.xml"/><Relationship Id="rId178" Type="http://schemas.openxmlformats.org/officeDocument/2006/relationships/chart" Target="../charts/chart178.xml"/><Relationship Id="rId179" Type="http://schemas.openxmlformats.org/officeDocument/2006/relationships/chart" Target="../charts/chart179.xml"/><Relationship Id="rId180" Type="http://schemas.openxmlformats.org/officeDocument/2006/relationships/chart" Target="../charts/chart180.xml"/><Relationship Id="rId181" Type="http://schemas.openxmlformats.org/officeDocument/2006/relationships/chart" Target="../charts/chart181.xml"/><Relationship Id="rId182" Type="http://schemas.openxmlformats.org/officeDocument/2006/relationships/chart" Target="../charts/chart182.xml"/><Relationship Id="rId183" Type="http://schemas.openxmlformats.org/officeDocument/2006/relationships/chart" Target="../charts/chart183.xml"/><Relationship Id="rId184" Type="http://schemas.openxmlformats.org/officeDocument/2006/relationships/chart" Target="../charts/chart184.xml"/><Relationship Id="rId185" Type="http://schemas.openxmlformats.org/officeDocument/2006/relationships/chart" Target="../charts/chart185.xml"/><Relationship Id="rId186" Type="http://schemas.openxmlformats.org/officeDocument/2006/relationships/chart" Target="../charts/chart186.xml"/><Relationship Id="rId187" Type="http://schemas.openxmlformats.org/officeDocument/2006/relationships/chart" Target="../charts/chart187.xml"/><Relationship Id="rId188" Type="http://schemas.openxmlformats.org/officeDocument/2006/relationships/chart" Target="../charts/chart188.xml"/><Relationship Id="rId189" Type="http://schemas.openxmlformats.org/officeDocument/2006/relationships/chart" Target="../charts/chart189.xml"/><Relationship Id="rId190" Type="http://schemas.openxmlformats.org/officeDocument/2006/relationships/chart" Target="../charts/chart190.xml"/><Relationship Id="rId191" Type="http://schemas.openxmlformats.org/officeDocument/2006/relationships/chart" Target="../charts/chart191.xml"/><Relationship Id="rId192" Type="http://schemas.openxmlformats.org/officeDocument/2006/relationships/chart" Target="../charts/chart192.xml"/><Relationship Id="rId193" Type="http://schemas.openxmlformats.org/officeDocument/2006/relationships/chart" Target="../charts/chart193.xml"/><Relationship Id="rId194" Type="http://schemas.openxmlformats.org/officeDocument/2006/relationships/chart" Target="../charts/chart194.xml"/><Relationship Id="rId195" Type="http://schemas.openxmlformats.org/officeDocument/2006/relationships/chart" Target="../charts/chart195.xml"/><Relationship Id="rId196" Type="http://schemas.openxmlformats.org/officeDocument/2006/relationships/chart" Target="../charts/chart196.xml"/><Relationship Id="rId197" Type="http://schemas.openxmlformats.org/officeDocument/2006/relationships/chart" Target="../charts/chart197.xml"/><Relationship Id="rId198" Type="http://schemas.openxmlformats.org/officeDocument/2006/relationships/chart" Target="../charts/chart198.xml"/><Relationship Id="rId199" Type="http://schemas.openxmlformats.org/officeDocument/2006/relationships/chart" Target="../charts/chart199.xml"/><Relationship Id="rId200" Type="http://schemas.openxmlformats.org/officeDocument/2006/relationships/chart" Target="../charts/chart200.xml"/><Relationship Id="rId201" Type="http://schemas.openxmlformats.org/officeDocument/2006/relationships/chart" Target="../charts/chart201.xml"/><Relationship Id="rId202" Type="http://schemas.openxmlformats.org/officeDocument/2006/relationships/chart" Target="../charts/chart202.xml"/><Relationship Id="rId203" Type="http://schemas.openxmlformats.org/officeDocument/2006/relationships/chart" Target="../charts/chart203.xml"/><Relationship Id="rId204" Type="http://schemas.openxmlformats.org/officeDocument/2006/relationships/chart" Target="../charts/chart204.xml"/><Relationship Id="rId205" Type="http://schemas.openxmlformats.org/officeDocument/2006/relationships/chart" Target="../charts/chart205.xml"/><Relationship Id="rId206" Type="http://schemas.openxmlformats.org/officeDocument/2006/relationships/chart" Target="../charts/chart206.xml"/><Relationship Id="rId207" Type="http://schemas.openxmlformats.org/officeDocument/2006/relationships/chart" Target="../charts/chart207.xml"/><Relationship Id="rId208" Type="http://schemas.openxmlformats.org/officeDocument/2006/relationships/chart" Target="../charts/chart208.xml"/><Relationship Id="rId209" Type="http://schemas.openxmlformats.org/officeDocument/2006/relationships/chart" Target="../charts/chart209.xml"/><Relationship Id="rId210" Type="http://schemas.openxmlformats.org/officeDocument/2006/relationships/chart" Target="../charts/chart210.xml"/><Relationship Id="rId211" Type="http://schemas.openxmlformats.org/officeDocument/2006/relationships/chart" Target="../charts/chart211.xml"/><Relationship Id="rId212" Type="http://schemas.openxmlformats.org/officeDocument/2006/relationships/chart" Target="../charts/chart212.xml"/><Relationship Id="rId213" Type="http://schemas.openxmlformats.org/officeDocument/2006/relationships/chart" Target="../charts/chart213.xml"/><Relationship Id="rId214" Type="http://schemas.openxmlformats.org/officeDocument/2006/relationships/chart" Target="../charts/chart214.xml"/><Relationship Id="rId215" Type="http://schemas.openxmlformats.org/officeDocument/2006/relationships/chart" Target="../charts/chart215.xml"/><Relationship Id="rId216" Type="http://schemas.openxmlformats.org/officeDocument/2006/relationships/chart" Target="../charts/chart216.xml"/><Relationship Id="rId217" Type="http://schemas.openxmlformats.org/officeDocument/2006/relationships/chart" Target="../charts/chart217.xml"/><Relationship Id="rId218" Type="http://schemas.openxmlformats.org/officeDocument/2006/relationships/chart" Target="../charts/chart218.xml"/><Relationship Id="rId219" Type="http://schemas.openxmlformats.org/officeDocument/2006/relationships/chart" Target="../charts/chart219.xml"/><Relationship Id="rId220" Type="http://schemas.openxmlformats.org/officeDocument/2006/relationships/chart" Target="../charts/chart220.xml"/><Relationship Id="rId221" Type="http://schemas.openxmlformats.org/officeDocument/2006/relationships/chart" Target="../charts/chart221.xml"/><Relationship Id="rId222" Type="http://schemas.openxmlformats.org/officeDocument/2006/relationships/chart" Target="../charts/chart222.xml"/><Relationship Id="rId223" Type="http://schemas.openxmlformats.org/officeDocument/2006/relationships/chart" Target="../charts/chart223.xml"/><Relationship Id="rId224" Type="http://schemas.openxmlformats.org/officeDocument/2006/relationships/chart" Target="../charts/chart224.xml"/><Relationship Id="rId225" Type="http://schemas.openxmlformats.org/officeDocument/2006/relationships/chart" Target="../charts/chart225.xml"/><Relationship Id="rId226" Type="http://schemas.openxmlformats.org/officeDocument/2006/relationships/chart" Target="../charts/chart226.xml"/><Relationship Id="rId227" Type="http://schemas.openxmlformats.org/officeDocument/2006/relationships/chart" Target="../charts/chart227.xml"/><Relationship Id="rId228" Type="http://schemas.openxmlformats.org/officeDocument/2006/relationships/chart" Target="../charts/chart228.xml"/><Relationship Id="rId229" Type="http://schemas.openxmlformats.org/officeDocument/2006/relationships/chart" Target="../charts/chart229.xml"/><Relationship Id="rId230" Type="http://schemas.openxmlformats.org/officeDocument/2006/relationships/chart" Target="../charts/chart230.xml"/><Relationship Id="rId231" Type="http://schemas.openxmlformats.org/officeDocument/2006/relationships/chart" Target="../charts/chart231.xml"/><Relationship Id="rId232" Type="http://schemas.openxmlformats.org/officeDocument/2006/relationships/chart" Target="../charts/chart232.xml"/><Relationship Id="rId233" Type="http://schemas.openxmlformats.org/officeDocument/2006/relationships/chart" Target="../charts/chart233.xml"/><Relationship Id="rId234" Type="http://schemas.openxmlformats.org/officeDocument/2006/relationships/chart" Target="../charts/chart234.xml"/><Relationship Id="rId235" Type="http://schemas.openxmlformats.org/officeDocument/2006/relationships/chart" Target="../charts/chart235.xml"/><Relationship Id="rId236" Type="http://schemas.openxmlformats.org/officeDocument/2006/relationships/chart" Target="../charts/chart236.xml"/><Relationship Id="rId237" Type="http://schemas.openxmlformats.org/officeDocument/2006/relationships/chart" Target="../charts/chart237.xml"/><Relationship Id="rId238" Type="http://schemas.openxmlformats.org/officeDocument/2006/relationships/chart" Target="../charts/chart238.xml"/><Relationship Id="rId239" Type="http://schemas.openxmlformats.org/officeDocument/2006/relationships/chart" Target="../charts/chart239.xml"/><Relationship Id="rId240" Type="http://schemas.openxmlformats.org/officeDocument/2006/relationships/chart" Target="../charts/chart240.xml"/><Relationship Id="rId241" Type="http://schemas.openxmlformats.org/officeDocument/2006/relationships/chart" Target="../charts/chart241.xml"/><Relationship Id="rId242" Type="http://schemas.openxmlformats.org/officeDocument/2006/relationships/chart" Target="../charts/chart242.xml"/><Relationship Id="rId243" Type="http://schemas.openxmlformats.org/officeDocument/2006/relationships/chart" Target="../charts/chart243.xml"/><Relationship Id="rId244" Type="http://schemas.openxmlformats.org/officeDocument/2006/relationships/chart" Target="../charts/chart244.xml"/><Relationship Id="rId245" Type="http://schemas.openxmlformats.org/officeDocument/2006/relationships/chart" Target="../charts/chart245.xml"/><Relationship Id="rId246" Type="http://schemas.openxmlformats.org/officeDocument/2006/relationships/chart" Target="../charts/chart246.xml"/><Relationship Id="rId247" Type="http://schemas.openxmlformats.org/officeDocument/2006/relationships/chart" Target="../charts/chart247.xml"/><Relationship Id="rId248" Type="http://schemas.openxmlformats.org/officeDocument/2006/relationships/chart" Target="../charts/chart248.xml"/><Relationship Id="rId249" Type="http://schemas.openxmlformats.org/officeDocument/2006/relationships/chart" Target="../charts/chart249.xml"/><Relationship Id="rId250" Type="http://schemas.openxmlformats.org/officeDocument/2006/relationships/chart" Target="../charts/chart250.xml"/><Relationship Id="rId251" Type="http://schemas.openxmlformats.org/officeDocument/2006/relationships/chart" Target="../charts/chart251.xml"/><Relationship Id="rId252" Type="http://schemas.openxmlformats.org/officeDocument/2006/relationships/chart" Target="../charts/chart252.xml"/><Relationship Id="rId253" Type="http://schemas.openxmlformats.org/officeDocument/2006/relationships/chart" Target="../charts/chart253.xml"/><Relationship Id="rId254" Type="http://schemas.openxmlformats.org/officeDocument/2006/relationships/chart" Target="../charts/chart254.xml"/><Relationship Id="rId255" Type="http://schemas.openxmlformats.org/officeDocument/2006/relationships/chart" Target="../charts/chart255.xml"/><Relationship Id="rId256" Type="http://schemas.openxmlformats.org/officeDocument/2006/relationships/chart" Target="../charts/chart256.xml"/><Relationship Id="rId257" Type="http://schemas.openxmlformats.org/officeDocument/2006/relationships/chart" Target="../charts/chart257.xml"/><Relationship Id="rId258" Type="http://schemas.openxmlformats.org/officeDocument/2006/relationships/chart" Target="../charts/chart258.xml"/><Relationship Id="rId259" Type="http://schemas.openxmlformats.org/officeDocument/2006/relationships/chart" Target="../charts/chart259.xml"/><Relationship Id="rId260" Type="http://schemas.openxmlformats.org/officeDocument/2006/relationships/chart" Target="../charts/chart260.xml"/><Relationship Id="rId261" Type="http://schemas.openxmlformats.org/officeDocument/2006/relationships/chart" Target="../charts/chart261.xml"/><Relationship Id="rId262" Type="http://schemas.openxmlformats.org/officeDocument/2006/relationships/chart" Target="../charts/chart262.xml"/><Relationship Id="rId263" Type="http://schemas.openxmlformats.org/officeDocument/2006/relationships/chart" Target="../charts/chart263.xml"/><Relationship Id="rId264" Type="http://schemas.openxmlformats.org/officeDocument/2006/relationships/chart" Target="../charts/chart264.xml"/><Relationship Id="rId265" Type="http://schemas.openxmlformats.org/officeDocument/2006/relationships/chart" Target="../charts/chart265.xml"/><Relationship Id="rId266" Type="http://schemas.openxmlformats.org/officeDocument/2006/relationships/chart" Target="../charts/chart266.xml"/><Relationship Id="rId267" Type="http://schemas.openxmlformats.org/officeDocument/2006/relationships/chart" Target="../charts/chart267.xml"/><Relationship Id="rId268" Type="http://schemas.openxmlformats.org/officeDocument/2006/relationships/chart" Target="../charts/chart268.xml"/><Relationship Id="rId269" Type="http://schemas.openxmlformats.org/officeDocument/2006/relationships/chart" Target="../charts/chart269.xml"/><Relationship Id="rId270" Type="http://schemas.openxmlformats.org/officeDocument/2006/relationships/chart" Target="../charts/chart270.xml"/><Relationship Id="rId271" Type="http://schemas.openxmlformats.org/officeDocument/2006/relationships/chart" Target="../charts/chart271.xml"/><Relationship Id="rId272" Type="http://schemas.openxmlformats.org/officeDocument/2006/relationships/chart" Target="../charts/chart272.xml"/><Relationship Id="rId273" Type="http://schemas.openxmlformats.org/officeDocument/2006/relationships/chart" Target="../charts/chart273.xml"/><Relationship Id="rId274" Type="http://schemas.openxmlformats.org/officeDocument/2006/relationships/chart" Target="../charts/chart274.xml"/><Relationship Id="rId275" Type="http://schemas.openxmlformats.org/officeDocument/2006/relationships/chart" Target="../charts/chart275.xml"/><Relationship Id="rId276" Type="http://schemas.openxmlformats.org/officeDocument/2006/relationships/chart" Target="../charts/chart276.xml"/><Relationship Id="rId277" Type="http://schemas.openxmlformats.org/officeDocument/2006/relationships/chart" Target="../charts/chart277.xml"/><Relationship Id="rId278" Type="http://schemas.openxmlformats.org/officeDocument/2006/relationships/chart" Target="../charts/chart278.xml"/><Relationship Id="rId279" Type="http://schemas.openxmlformats.org/officeDocument/2006/relationships/chart" Target="../charts/chart279.xml"/><Relationship Id="rId280" Type="http://schemas.openxmlformats.org/officeDocument/2006/relationships/chart" Target="../charts/chart280.xml"/><Relationship Id="rId281" Type="http://schemas.openxmlformats.org/officeDocument/2006/relationships/chart" Target="../charts/chart281.xml"/><Relationship Id="rId282" Type="http://schemas.openxmlformats.org/officeDocument/2006/relationships/chart" Target="../charts/chart282.xml"/><Relationship Id="rId283" Type="http://schemas.openxmlformats.org/officeDocument/2006/relationships/chart" Target="../charts/chart283.xml"/><Relationship Id="rId284" Type="http://schemas.openxmlformats.org/officeDocument/2006/relationships/chart" Target="../charts/chart284.xml"/><Relationship Id="rId285" Type="http://schemas.openxmlformats.org/officeDocument/2006/relationships/chart" Target="../charts/chart285.xml"/><Relationship Id="rId286" Type="http://schemas.openxmlformats.org/officeDocument/2006/relationships/chart" Target="../charts/chart286.xml"/><Relationship Id="rId287" Type="http://schemas.openxmlformats.org/officeDocument/2006/relationships/chart" Target="../charts/chart287.xml"/><Relationship Id="rId288" Type="http://schemas.openxmlformats.org/officeDocument/2006/relationships/chart" Target="../charts/chart288.xml"/><Relationship Id="rId289" Type="http://schemas.openxmlformats.org/officeDocument/2006/relationships/chart" Target="../charts/chart289.xml"/><Relationship Id="rId290" Type="http://schemas.openxmlformats.org/officeDocument/2006/relationships/chart" Target="../charts/chart290.xml"/><Relationship Id="rId291" Type="http://schemas.openxmlformats.org/officeDocument/2006/relationships/chart" Target="../charts/chart291.xml"/><Relationship Id="rId292" Type="http://schemas.openxmlformats.org/officeDocument/2006/relationships/chart" Target="../charts/chart292.xml"/><Relationship Id="rId293" Type="http://schemas.openxmlformats.org/officeDocument/2006/relationships/chart" Target="../charts/chart293.xml"/><Relationship Id="rId294" Type="http://schemas.openxmlformats.org/officeDocument/2006/relationships/chart" Target="../charts/chart294.xml"/><Relationship Id="rId295" Type="http://schemas.openxmlformats.org/officeDocument/2006/relationships/chart" Target="../charts/chart295.xml"/><Relationship Id="rId296" Type="http://schemas.openxmlformats.org/officeDocument/2006/relationships/chart" Target="../charts/chart296.xml"/><Relationship Id="rId297" Type="http://schemas.openxmlformats.org/officeDocument/2006/relationships/chart" Target="../charts/chart297.xml"/><Relationship Id="rId298" Type="http://schemas.openxmlformats.org/officeDocument/2006/relationships/chart" Target="../charts/chart298.xml"/><Relationship Id="rId299" Type="http://schemas.openxmlformats.org/officeDocument/2006/relationships/chart" Target="../charts/chart299.xml"/><Relationship Id="rId300" Type="http://schemas.openxmlformats.org/officeDocument/2006/relationships/chart" Target="../charts/chart300.xml"/><Relationship Id="rId301" Type="http://schemas.openxmlformats.org/officeDocument/2006/relationships/chart" Target="../charts/chart301.xml"/><Relationship Id="rId302" Type="http://schemas.openxmlformats.org/officeDocument/2006/relationships/chart" Target="../charts/chart302.xml"/><Relationship Id="rId303" Type="http://schemas.openxmlformats.org/officeDocument/2006/relationships/chart" Target="../charts/chart303.xml"/><Relationship Id="rId304" Type="http://schemas.openxmlformats.org/officeDocument/2006/relationships/chart" Target="../charts/chart304.xml"/><Relationship Id="rId305" Type="http://schemas.openxmlformats.org/officeDocument/2006/relationships/chart" Target="../charts/chart305.xml"/><Relationship Id="rId306" Type="http://schemas.openxmlformats.org/officeDocument/2006/relationships/chart" Target="../charts/chart306.xml"/><Relationship Id="rId307" Type="http://schemas.openxmlformats.org/officeDocument/2006/relationships/chart" Target="../charts/chart307.xml"/><Relationship Id="rId308" Type="http://schemas.openxmlformats.org/officeDocument/2006/relationships/chart" Target="../charts/chart308.xml"/><Relationship Id="rId309" Type="http://schemas.openxmlformats.org/officeDocument/2006/relationships/chart" Target="../charts/chart309.xml"/><Relationship Id="rId310" Type="http://schemas.openxmlformats.org/officeDocument/2006/relationships/chart" Target="../charts/chart310.xml"/><Relationship Id="rId311" Type="http://schemas.openxmlformats.org/officeDocument/2006/relationships/chart" Target="../charts/chart311.xml"/><Relationship Id="rId312" Type="http://schemas.openxmlformats.org/officeDocument/2006/relationships/chart" Target="../charts/chart312.xml"/><Relationship Id="rId313" Type="http://schemas.openxmlformats.org/officeDocument/2006/relationships/chart" Target="../charts/chart313.xml"/><Relationship Id="rId314" Type="http://schemas.openxmlformats.org/officeDocument/2006/relationships/chart" Target="../charts/chart314.xml"/><Relationship Id="rId315" Type="http://schemas.openxmlformats.org/officeDocument/2006/relationships/chart" Target="../charts/chart315.xml"/><Relationship Id="rId316" Type="http://schemas.openxmlformats.org/officeDocument/2006/relationships/chart" Target="../charts/chart316.xml"/><Relationship Id="rId317" Type="http://schemas.openxmlformats.org/officeDocument/2006/relationships/chart" Target="../charts/chart317.xml"/><Relationship Id="rId318" Type="http://schemas.openxmlformats.org/officeDocument/2006/relationships/chart" Target="../charts/chart318.xml"/><Relationship Id="rId319" Type="http://schemas.openxmlformats.org/officeDocument/2006/relationships/chart" Target="../charts/chart319.xml"/><Relationship Id="rId320" Type="http://schemas.openxmlformats.org/officeDocument/2006/relationships/chart" Target="../charts/chart320.xml"/><Relationship Id="rId321" Type="http://schemas.openxmlformats.org/officeDocument/2006/relationships/chart" Target="../charts/chart321.xml"/><Relationship Id="rId322" Type="http://schemas.openxmlformats.org/officeDocument/2006/relationships/chart" Target="../charts/chart322.xml"/><Relationship Id="rId323" Type="http://schemas.openxmlformats.org/officeDocument/2006/relationships/chart" Target="../charts/chart323.xml"/><Relationship Id="rId324" Type="http://schemas.openxmlformats.org/officeDocument/2006/relationships/chart" Target="../charts/chart324.xml"/><Relationship Id="rId325" Type="http://schemas.openxmlformats.org/officeDocument/2006/relationships/chart" Target="../charts/chart325.xml"/><Relationship Id="rId326" Type="http://schemas.openxmlformats.org/officeDocument/2006/relationships/chart" Target="../charts/chart326.xml"/><Relationship Id="rId327" Type="http://schemas.openxmlformats.org/officeDocument/2006/relationships/chart" Target="../charts/chart327.xml"/><Relationship Id="rId328" Type="http://schemas.openxmlformats.org/officeDocument/2006/relationships/chart" Target="../charts/chart328.xml"/><Relationship Id="rId329" Type="http://schemas.openxmlformats.org/officeDocument/2006/relationships/chart" Target="../charts/chart329.xml"/><Relationship Id="rId330" Type="http://schemas.openxmlformats.org/officeDocument/2006/relationships/chart" Target="../charts/chart330.xml"/><Relationship Id="rId331" Type="http://schemas.openxmlformats.org/officeDocument/2006/relationships/chart" Target="../charts/chart331.xml"/><Relationship Id="rId332" Type="http://schemas.openxmlformats.org/officeDocument/2006/relationships/chart" Target="../charts/chart332.xml"/><Relationship Id="rId333" Type="http://schemas.openxmlformats.org/officeDocument/2006/relationships/chart" Target="../charts/chart333.xml"/><Relationship Id="rId334" Type="http://schemas.openxmlformats.org/officeDocument/2006/relationships/chart" Target="../charts/chart334.xml"/><Relationship Id="rId335" Type="http://schemas.openxmlformats.org/officeDocument/2006/relationships/chart" Target="../charts/chart335.xml"/><Relationship Id="rId336" Type="http://schemas.openxmlformats.org/officeDocument/2006/relationships/chart" Target="../charts/chart336.xml"/><Relationship Id="rId337" Type="http://schemas.openxmlformats.org/officeDocument/2006/relationships/chart" Target="../charts/chart337.xml"/><Relationship Id="rId338" Type="http://schemas.openxmlformats.org/officeDocument/2006/relationships/chart" Target="../charts/chart338.xml"/><Relationship Id="rId339" Type="http://schemas.openxmlformats.org/officeDocument/2006/relationships/chart" Target="../charts/chart339.xml"/><Relationship Id="rId340" Type="http://schemas.openxmlformats.org/officeDocument/2006/relationships/chart" Target="../charts/chart340.xml"/><Relationship Id="rId341" Type="http://schemas.openxmlformats.org/officeDocument/2006/relationships/chart" Target="../charts/chart341.xml"/><Relationship Id="rId342" Type="http://schemas.openxmlformats.org/officeDocument/2006/relationships/chart" Target="../charts/chart342.xml"/><Relationship Id="rId343" Type="http://schemas.openxmlformats.org/officeDocument/2006/relationships/chart" Target="../charts/chart343.xml"/><Relationship Id="rId344" Type="http://schemas.openxmlformats.org/officeDocument/2006/relationships/chart" Target="../charts/chart344.xml"/><Relationship Id="rId345" Type="http://schemas.openxmlformats.org/officeDocument/2006/relationships/chart" Target="../charts/chart345.xml"/><Relationship Id="rId346" Type="http://schemas.openxmlformats.org/officeDocument/2006/relationships/chart" Target="../charts/chart346.xml"/><Relationship Id="rId347" Type="http://schemas.openxmlformats.org/officeDocument/2006/relationships/chart" Target="../charts/chart347.xml"/><Relationship Id="rId348" Type="http://schemas.openxmlformats.org/officeDocument/2006/relationships/chart" Target="../charts/chart348.xml"/><Relationship Id="rId349" Type="http://schemas.openxmlformats.org/officeDocument/2006/relationships/chart" Target="../charts/chart349.xml"/><Relationship Id="rId350" Type="http://schemas.openxmlformats.org/officeDocument/2006/relationships/chart" Target="../charts/chart350.xml"/><Relationship Id="rId351" Type="http://schemas.openxmlformats.org/officeDocument/2006/relationships/chart" Target="../charts/chart351.xml"/><Relationship Id="rId352" Type="http://schemas.openxmlformats.org/officeDocument/2006/relationships/chart" Target="../charts/chart352.xml"/><Relationship Id="rId353" Type="http://schemas.openxmlformats.org/officeDocument/2006/relationships/chart" Target="../charts/chart353.xml"/><Relationship Id="rId354" Type="http://schemas.openxmlformats.org/officeDocument/2006/relationships/chart" Target="../charts/chart354.xml"/><Relationship Id="rId355" Type="http://schemas.openxmlformats.org/officeDocument/2006/relationships/chart" Target="../charts/chart355.xml"/><Relationship Id="rId356" Type="http://schemas.openxmlformats.org/officeDocument/2006/relationships/chart" Target="../charts/chart356.xml"/><Relationship Id="rId357" Type="http://schemas.openxmlformats.org/officeDocument/2006/relationships/chart" Target="../charts/chart357.xml"/><Relationship Id="rId358" Type="http://schemas.openxmlformats.org/officeDocument/2006/relationships/chart" Target="../charts/chart358.xml"/><Relationship Id="rId359" Type="http://schemas.openxmlformats.org/officeDocument/2006/relationships/chart" Target="../charts/chart359.xml"/><Relationship Id="rId360" Type="http://schemas.openxmlformats.org/officeDocument/2006/relationships/chart" Target="../charts/chart360.xml"/><Relationship Id="rId361" Type="http://schemas.openxmlformats.org/officeDocument/2006/relationships/chart" Target="../charts/chart361.xml"/><Relationship Id="rId362" Type="http://schemas.openxmlformats.org/officeDocument/2006/relationships/chart" Target="../charts/chart362.xml"/><Relationship Id="rId363" Type="http://schemas.openxmlformats.org/officeDocument/2006/relationships/chart" Target="../charts/chart363.xml"/><Relationship Id="rId364" Type="http://schemas.openxmlformats.org/officeDocument/2006/relationships/chart" Target="../charts/chart364.xml"/><Relationship Id="rId365" Type="http://schemas.openxmlformats.org/officeDocument/2006/relationships/chart" Target="../charts/chart365.xml"/><Relationship Id="rId366" Type="http://schemas.openxmlformats.org/officeDocument/2006/relationships/chart" Target="../charts/chart366.xml"/><Relationship Id="rId367" Type="http://schemas.openxmlformats.org/officeDocument/2006/relationships/chart" Target="../charts/chart367.xml"/><Relationship Id="rId368" Type="http://schemas.openxmlformats.org/officeDocument/2006/relationships/chart" Target="../charts/chart368.xml"/><Relationship Id="rId369" Type="http://schemas.openxmlformats.org/officeDocument/2006/relationships/chart" Target="../charts/chart369.xml"/><Relationship Id="rId370" Type="http://schemas.openxmlformats.org/officeDocument/2006/relationships/chart" Target="../charts/chart370.xml"/><Relationship Id="rId371" Type="http://schemas.openxmlformats.org/officeDocument/2006/relationships/chart" Target="../charts/chart371.xml"/><Relationship Id="rId372" Type="http://schemas.openxmlformats.org/officeDocument/2006/relationships/chart" Target="../charts/chart372.xml"/><Relationship Id="rId373" Type="http://schemas.openxmlformats.org/officeDocument/2006/relationships/chart" Target="../charts/chart373.xml"/><Relationship Id="rId374" Type="http://schemas.openxmlformats.org/officeDocument/2006/relationships/chart" Target="../charts/chart374.xml"/><Relationship Id="rId375" Type="http://schemas.openxmlformats.org/officeDocument/2006/relationships/chart" Target="../charts/chart375.xml"/><Relationship Id="rId376" Type="http://schemas.openxmlformats.org/officeDocument/2006/relationships/chart" Target="../charts/chart376.xml"/><Relationship Id="rId377" Type="http://schemas.openxmlformats.org/officeDocument/2006/relationships/chart" Target="../charts/chart377.xml"/><Relationship Id="rId378" Type="http://schemas.openxmlformats.org/officeDocument/2006/relationships/chart" Target="../charts/chart378.xml"/><Relationship Id="rId379" Type="http://schemas.openxmlformats.org/officeDocument/2006/relationships/chart" Target="../charts/chart379.xml"/><Relationship Id="rId380" Type="http://schemas.openxmlformats.org/officeDocument/2006/relationships/chart" Target="../charts/chart380.xml"/><Relationship Id="rId381" Type="http://schemas.openxmlformats.org/officeDocument/2006/relationships/chart" Target="../charts/chart381.xml"/><Relationship Id="rId382" Type="http://schemas.openxmlformats.org/officeDocument/2006/relationships/chart" Target="../charts/chart382.xml"/><Relationship Id="rId383" Type="http://schemas.openxmlformats.org/officeDocument/2006/relationships/chart" Target="../charts/chart383.xml"/><Relationship Id="rId384" Type="http://schemas.openxmlformats.org/officeDocument/2006/relationships/chart" Target="../charts/chart384.xml"/><Relationship Id="rId385" Type="http://schemas.openxmlformats.org/officeDocument/2006/relationships/chart" Target="../charts/chart385.xml"/><Relationship Id="rId386" Type="http://schemas.openxmlformats.org/officeDocument/2006/relationships/chart" Target="../charts/chart386.xml"/><Relationship Id="rId387" Type="http://schemas.openxmlformats.org/officeDocument/2006/relationships/chart" Target="../charts/chart387.xml"/><Relationship Id="rId388" Type="http://schemas.openxmlformats.org/officeDocument/2006/relationships/chart" Target="../charts/chart388.xml"/><Relationship Id="rId389" Type="http://schemas.openxmlformats.org/officeDocument/2006/relationships/chart" Target="../charts/chart389.xml"/><Relationship Id="rId390" Type="http://schemas.openxmlformats.org/officeDocument/2006/relationships/chart" Target="../charts/chart390.xml"/><Relationship Id="rId391" Type="http://schemas.openxmlformats.org/officeDocument/2006/relationships/chart" Target="../charts/chart391.xml"/><Relationship Id="rId392" Type="http://schemas.openxmlformats.org/officeDocument/2006/relationships/chart" Target="../charts/chart392.xml"/><Relationship Id="rId393" Type="http://schemas.openxmlformats.org/officeDocument/2006/relationships/chart" Target="../charts/chart393.xml"/><Relationship Id="rId394" Type="http://schemas.openxmlformats.org/officeDocument/2006/relationships/chart" Target="../charts/chart394.xml"/><Relationship Id="rId395" Type="http://schemas.openxmlformats.org/officeDocument/2006/relationships/chart" Target="../charts/chart395.xml"/><Relationship Id="rId396" Type="http://schemas.openxmlformats.org/officeDocument/2006/relationships/chart" Target="../charts/chart396.xml"/><Relationship Id="rId397" Type="http://schemas.openxmlformats.org/officeDocument/2006/relationships/chart" Target="../charts/chart397.xml"/><Relationship Id="rId398" Type="http://schemas.openxmlformats.org/officeDocument/2006/relationships/chart" Target="../charts/chart398.xml"/><Relationship Id="rId399" Type="http://schemas.openxmlformats.org/officeDocument/2006/relationships/chart" Target="../charts/chart399.xml"/><Relationship Id="rId400" Type="http://schemas.openxmlformats.org/officeDocument/2006/relationships/chart" Target="../charts/chart400.xml"/><Relationship Id="rId401" Type="http://schemas.openxmlformats.org/officeDocument/2006/relationships/chart" Target="../charts/chart401.xml"/><Relationship Id="rId402" Type="http://schemas.openxmlformats.org/officeDocument/2006/relationships/chart" Target="../charts/chart402.xml"/><Relationship Id="rId403" Type="http://schemas.openxmlformats.org/officeDocument/2006/relationships/chart" Target="../charts/chart403.xml"/><Relationship Id="rId404" Type="http://schemas.openxmlformats.org/officeDocument/2006/relationships/chart" Target="../charts/chart404.xml"/><Relationship Id="rId405" Type="http://schemas.openxmlformats.org/officeDocument/2006/relationships/chart" Target="../charts/chart405.xml"/><Relationship Id="rId406" Type="http://schemas.openxmlformats.org/officeDocument/2006/relationships/chart" Target="../charts/chart406.xml"/><Relationship Id="rId407" Type="http://schemas.openxmlformats.org/officeDocument/2006/relationships/chart" Target="../charts/chart407.xml"/><Relationship Id="rId408" Type="http://schemas.openxmlformats.org/officeDocument/2006/relationships/chart" Target="../charts/chart408.xml"/><Relationship Id="rId409" Type="http://schemas.openxmlformats.org/officeDocument/2006/relationships/chart" Target="../charts/chart409.xml"/><Relationship Id="rId410" Type="http://schemas.openxmlformats.org/officeDocument/2006/relationships/chart" Target="../charts/chart410.xml"/><Relationship Id="rId411" Type="http://schemas.openxmlformats.org/officeDocument/2006/relationships/chart" Target="../charts/chart411.xml"/><Relationship Id="rId412" Type="http://schemas.openxmlformats.org/officeDocument/2006/relationships/chart" Target="../charts/chart412.xml"/><Relationship Id="rId413" Type="http://schemas.openxmlformats.org/officeDocument/2006/relationships/chart" Target="../charts/chart413.xml"/><Relationship Id="rId414" Type="http://schemas.openxmlformats.org/officeDocument/2006/relationships/chart" Target="../charts/chart414.xml"/><Relationship Id="rId415" Type="http://schemas.openxmlformats.org/officeDocument/2006/relationships/chart" Target="../charts/chart415.xml"/><Relationship Id="rId416" Type="http://schemas.openxmlformats.org/officeDocument/2006/relationships/chart" Target="../charts/chart416.xml"/><Relationship Id="rId417" Type="http://schemas.openxmlformats.org/officeDocument/2006/relationships/chart" Target="../charts/chart417.xml"/><Relationship Id="rId418" Type="http://schemas.openxmlformats.org/officeDocument/2006/relationships/chart" Target="../charts/chart418.xml"/><Relationship Id="rId419" Type="http://schemas.openxmlformats.org/officeDocument/2006/relationships/chart" Target="../charts/chart419.xml"/><Relationship Id="rId420" Type="http://schemas.openxmlformats.org/officeDocument/2006/relationships/chart" Target="../charts/chart420.xml"/><Relationship Id="rId421" Type="http://schemas.openxmlformats.org/officeDocument/2006/relationships/chart" Target="../charts/chart421.xml"/><Relationship Id="rId422" Type="http://schemas.openxmlformats.org/officeDocument/2006/relationships/chart" Target="../charts/chart422.xml"/><Relationship Id="rId423" Type="http://schemas.openxmlformats.org/officeDocument/2006/relationships/chart" Target="../charts/chart423.xml"/><Relationship Id="rId424" Type="http://schemas.openxmlformats.org/officeDocument/2006/relationships/chart" Target="../charts/chart424.xml"/><Relationship Id="rId425" Type="http://schemas.openxmlformats.org/officeDocument/2006/relationships/chart" Target="../charts/chart425.xml"/><Relationship Id="rId426" Type="http://schemas.openxmlformats.org/officeDocument/2006/relationships/chart" Target="../charts/chart426.xml"/><Relationship Id="rId427" Type="http://schemas.openxmlformats.org/officeDocument/2006/relationships/chart" Target="../charts/chart427.xml"/><Relationship Id="rId428" Type="http://schemas.openxmlformats.org/officeDocument/2006/relationships/chart" Target="../charts/chart428.xml"/><Relationship Id="rId429" Type="http://schemas.openxmlformats.org/officeDocument/2006/relationships/chart" Target="../charts/chart429.xml"/><Relationship Id="rId430" Type="http://schemas.openxmlformats.org/officeDocument/2006/relationships/chart" Target="../charts/chart430.xml"/><Relationship Id="rId431" Type="http://schemas.openxmlformats.org/officeDocument/2006/relationships/chart" Target="../charts/chart431.xml"/><Relationship Id="rId432" Type="http://schemas.openxmlformats.org/officeDocument/2006/relationships/chart" Target="../charts/chart432.xml"/><Relationship Id="rId433" Type="http://schemas.openxmlformats.org/officeDocument/2006/relationships/chart" Target="../charts/chart433.xml"/><Relationship Id="rId434" Type="http://schemas.openxmlformats.org/officeDocument/2006/relationships/chart" Target="../charts/chart434.xml"/><Relationship Id="rId435" Type="http://schemas.openxmlformats.org/officeDocument/2006/relationships/chart" Target="../charts/chart435.xml"/><Relationship Id="rId436" Type="http://schemas.openxmlformats.org/officeDocument/2006/relationships/chart" Target="../charts/chart436.xml"/><Relationship Id="rId437" Type="http://schemas.openxmlformats.org/officeDocument/2006/relationships/chart" Target="../charts/chart437.xml"/><Relationship Id="rId438" Type="http://schemas.openxmlformats.org/officeDocument/2006/relationships/chart" Target="../charts/chart438.xml"/><Relationship Id="rId439" Type="http://schemas.openxmlformats.org/officeDocument/2006/relationships/chart" Target="../charts/chart439.xml"/><Relationship Id="rId440" Type="http://schemas.openxmlformats.org/officeDocument/2006/relationships/chart" Target="../charts/chart440.xml"/><Relationship Id="rId441" Type="http://schemas.openxmlformats.org/officeDocument/2006/relationships/chart" Target="../charts/chart441.xml"/><Relationship Id="rId442" Type="http://schemas.openxmlformats.org/officeDocument/2006/relationships/chart" Target="../charts/chart442.xml"/><Relationship Id="rId443" Type="http://schemas.openxmlformats.org/officeDocument/2006/relationships/chart" Target="../charts/chart443.xml"/><Relationship Id="rId444" Type="http://schemas.openxmlformats.org/officeDocument/2006/relationships/chart" Target="../charts/chart444.xml"/><Relationship Id="rId445" Type="http://schemas.openxmlformats.org/officeDocument/2006/relationships/chart" Target="../charts/chart445.xml"/><Relationship Id="rId446" Type="http://schemas.openxmlformats.org/officeDocument/2006/relationships/chart" Target="../charts/chart446.xml"/><Relationship Id="rId447" Type="http://schemas.openxmlformats.org/officeDocument/2006/relationships/chart" Target="../charts/chart447.xml"/><Relationship Id="rId448" Type="http://schemas.openxmlformats.org/officeDocument/2006/relationships/chart" Target="../charts/chart448.xml"/><Relationship Id="rId449" Type="http://schemas.openxmlformats.org/officeDocument/2006/relationships/chart" Target="../charts/chart449.xml"/><Relationship Id="rId450" Type="http://schemas.openxmlformats.org/officeDocument/2006/relationships/chart" Target="../charts/chart450.xml"/><Relationship Id="rId451" Type="http://schemas.openxmlformats.org/officeDocument/2006/relationships/chart" Target="../charts/chart451.xml"/><Relationship Id="rId452" Type="http://schemas.openxmlformats.org/officeDocument/2006/relationships/chart" Target="../charts/chart452.xml"/><Relationship Id="rId453" Type="http://schemas.openxmlformats.org/officeDocument/2006/relationships/chart" Target="../charts/chart453.xml"/><Relationship Id="rId454" Type="http://schemas.openxmlformats.org/officeDocument/2006/relationships/chart" Target="../charts/chart454.xml"/><Relationship Id="rId455" Type="http://schemas.openxmlformats.org/officeDocument/2006/relationships/chart" Target="../charts/chart455.xml"/><Relationship Id="rId456" Type="http://schemas.openxmlformats.org/officeDocument/2006/relationships/chart" Target="../charts/chart456.xml"/><Relationship Id="rId457" Type="http://schemas.openxmlformats.org/officeDocument/2006/relationships/chart" Target="../charts/chart457.xml"/><Relationship Id="rId458" Type="http://schemas.openxmlformats.org/officeDocument/2006/relationships/chart" Target="../charts/chart458.xml"/><Relationship Id="rId459" Type="http://schemas.openxmlformats.org/officeDocument/2006/relationships/chart" Target="../charts/chart459.xml"/><Relationship Id="rId460" Type="http://schemas.openxmlformats.org/officeDocument/2006/relationships/chart" Target="../charts/chart460.xml"/><Relationship Id="rId461" Type="http://schemas.openxmlformats.org/officeDocument/2006/relationships/chart" Target="../charts/chart461.xml"/><Relationship Id="rId462" Type="http://schemas.openxmlformats.org/officeDocument/2006/relationships/chart" Target="../charts/chart462.xml"/><Relationship Id="rId463" Type="http://schemas.openxmlformats.org/officeDocument/2006/relationships/chart" Target="../charts/chart463.xml"/><Relationship Id="rId464" Type="http://schemas.openxmlformats.org/officeDocument/2006/relationships/chart" Target="../charts/chart464.xml"/><Relationship Id="rId465" Type="http://schemas.openxmlformats.org/officeDocument/2006/relationships/chart" Target="../charts/chart465.xml"/><Relationship Id="rId466" Type="http://schemas.openxmlformats.org/officeDocument/2006/relationships/chart" Target="../charts/chart466.xml"/><Relationship Id="rId467" Type="http://schemas.openxmlformats.org/officeDocument/2006/relationships/chart" Target="../charts/chart467.xml"/><Relationship Id="rId468" Type="http://schemas.openxmlformats.org/officeDocument/2006/relationships/chart" Target="../charts/chart468.xml"/><Relationship Id="rId469" Type="http://schemas.openxmlformats.org/officeDocument/2006/relationships/chart" Target="../charts/chart469.xml"/><Relationship Id="rId470" Type="http://schemas.openxmlformats.org/officeDocument/2006/relationships/chart" Target="../charts/chart470.xml"/><Relationship Id="rId471" Type="http://schemas.openxmlformats.org/officeDocument/2006/relationships/chart" Target="../charts/chart471.xml"/><Relationship Id="rId472" Type="http://schemas.openxmlformats.org/officeDocument/2006/relationships/chart" Target="../charts/chart472.xml"/><Relationship Id="rId473" Type="http://schemas.openxmlformats.org/officeDocument/2006/relationships/chart" Target="../charts/chart473.xml"/><Relationship Id="rId474" Type="http://schemas.openxmlformats.org/officeDocument/2006/relationships/chart" Target="../charts/chart474.xml"/><Relationship Id="rId475" Type="http://schemas.openxmlformats.org/officeDocument/2006/relationships/chart" Target="../charts/chart475.xml"/><Relationship Id="rId476" Type="http://schemas.openxmlformats.org/officeDocument/2006/relationships/chart" Target="../charts/chart476.xml"/><Relationship Id="rId477" Type="http://schemas.openxmlformats.org/officeDocument/2006/relationships/chart" Target="../charts/chart477.xml"/><Relationship Id="rId478" Type="http://schemas.openxmlformats.org/officeDocument/2006/relationships/chart" Target="../charts/chart478.xml"/><Relationship Id="rId479" Type="http://schemas.openxmlformats.org/officeDocument/2006/relationships/chart" Target="../charts/chart479.xml"/><Relationship Id="rId480" Type="http://schemas.openxmlformats.org/officeDocument/2006/relationships/chart" Target="../charts/chart480.xml"/><Relationship Id="rId481" Type="http://schemas.openxmlformats.org/officeDocument/2006/relationships/chart" Target="../charts/chart481.xml"/><Relationship Id="rId482" Type="http://schemas.openxmlformats.org/officeDocument/2006/relationships/chart" Target="../charts/chart482.xml"/><Relationship Id="rId483" Type="http://schemas.openxmlformats.org/officeDocument/2006/relationships/chart" Target="../charts/chart483.xml"/><Relationship Id="rId484" Type="http://schemas.openxmlformats.org/officeDocument/2006/relationships/chart" Target="../charts/chart484.xml"/><Relationship Id="rId485" Type="http://schemas.openxmlformats.org/officeDocument/2006/relationships/chart" Target="../charts/chart485.xml"/><Relationship Id="rId486" Type="http://schemas.openxmlformats.org/officeDocument/2006/relationships/chart" Target="../charts/chart486.xml"/><Relationship Id="rId487" Type="http://schemas.openxmlformats.org/officeDocument/2006/relationships/chart" Target="../charts/chart487.xml"/><Relationship Id="rId488" Type="http://schemas.openxmlformats.org/officeDocument/2006/relationships/chart" Target="../charts/chart488.xml"/><Relationship Id="rId489" Type="http://schemas.openxmlformats.org/officeDocument/2006/relationships/chart" Target="../charts/chart489.xml"/><Relationship Id="rId490" Type="http://schemas.openxmlformats.org/officeDocument/2006/relationships/chart" Target="../charts/chart490.xml"/><Relationship Id="rId491" Type="http://schemas.openxmlformats.org/officeDocument/2006/relationships/chart" Target="../charts/chart491.xml"/><Relationship Id="rId492" Type="http://schemas.openxmlformats.org/officeDocument/2006/relationships/chart" Target="../charts/chart492.xml"/><Relationship Id="rId493" Type="http://schemas.openxmlformats.org/officeDocument/2006/relationships/chart" Target="../charts/chart493.xml"/><Relationship Id="rId494" Type="http://schemas.openxmlformats.org/officeDocument/2006/relationships/chart" Target="../charts/chart494.xml"/><Relationship Id="rId495" Type="http://schemas.openxmlformats.org/officeDocument/2006/relationships/chart" Target="../charts/chart495.xml"/><Relationship Id="rId49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556960" y="22356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7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8" name="CustomShape 2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9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CustomShape 3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1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CustomShape 4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3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4" name="CustomShape 5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5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6" name="CustomShape 6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7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8" name="CustomShape 7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9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0" name="CustomShape 8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1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52" name="CustomShape 9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54" name="CustomShape 10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5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56" name="CustomShape 11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7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58" name="CustomShape 12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9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60" name="CustomShape 13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1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62" name="CustomShape 14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3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64" name="CustomShape 15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5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66" name="CustomShape 16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7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68" name="CustomShape 17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9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70" name="CustomShape 18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1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72" name="CustomShape 19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3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sp>
        <p:nvSpPr>
          <p:cNvPr id="74" name="CustomShape 20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5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76" name="CustomShape 21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7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sp>
        <p:nvSpPr>
          <p:cNvPr id="78" name="CustomShape 22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9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80" name="CustomShape 23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1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sp>
        <p:nvSpPr>
          <p:cNvPr id="82" name="CustomShape 24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3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sp>
        <p:nvSpPr>
          <p:cNvPr id="84" name="CustomShape 25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5" name="Chart 12"/>
          <p:cNvGraphicFramePr/>
          <p:nvPr/>
        </p:nvGraphicFramePr>
        <p:xfrm>
          <a:off x="144000" y="72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sp>
        <p:nvSpPr>
          <p:cNvPr id="86" name="CustomShape 26"/>
          <p:cNvSpPr/>
          <p:nvPr/>
        </p:nvSpPr>
        <p:spPr>
          <a:xfrm>
            <a:off x="455040" y="1035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7" name="Chart 15"/>
          <p:cNvGraphicFramePr/>
          <p:nvPr/>
        </p:nvGraphicFramePr>
        <p:xfrm>
          <a:off x="2312640" y="72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sp>
        <p:nvSpPr>
          <p:cNvPr id="88" name="CustomShape 27"/>
          <p:cNvSpPr/>
          <p:nvPr/>
        </p:nvSpPr>
        <p:spPr>
          <a:xfrm>
            <a:off x="2487960" y="329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9" name="Chart 16"/>
          <p:cNvGraphicFramePr/>
          <p:nvPr/>
        </p:nvGraphicFramePr>
        <p:xfrm>
          <a:off x="4481280" y="72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sp>
        <p:nvSpPr>
          <p:cNvPr id="90" name="CustomShape 28"/>
          <p:cNvSpPr/>
          <p:nvPr/>
        </p:nvSpPr>
        <p:spPr>
          <a:xfrm>
            <a:off x="4683960" y="329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1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sp>
        <p:nvSpPr>
          <p:cNvPr id="92" name="CustomShape 29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3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sp>
        <p:nvSpPr>
          <p:cNvPr id="94" name="CustomShape 30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5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sp>
        <p:nvSpPr>
          <p:cNvPr id="96" name="CustomShape 31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7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sp>
        <p:nvSpPr>
          <p:cNvPr id="98" name="CustomShape 32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9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"/>
          </a:graphicData>
        </a:graphic>
      </p:graphicFrame>
      <p:sp>
        <p:nvSpPr>
          <p:cNvPr id="100" name="CustomShape 33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1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"/>
          </a:graphicData>
        </a:graphic>
      </p:graphicFrame>
      <p:sp>
        <p:nvSpPr>
          <p:cNvPr id="102" name="CustomShape 34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"/>
          </a:graphicData>
        </a:graphic>
      </p:graphicFrame>
      <p:sp>
        <p:nvSpPr>
          <p:cNvPr id="104" name="CustomShape 35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5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"/>
          </a:graphicData>
        </a:graphic>
      </p:graphicFrame>
      <p:sp>
        <p:nvSpPr>
          <p:cNvPr id="106" name="CustomShape 36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7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"/>
          </a:graphicData>
        </a:graphic>
      </p:graphicFrame>
      <p:sp>
        <p:nvSpPr>
          <p:cNvPr id="108" name="CustomShape 37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9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"/>
          </a:graphicData>
        </a:graphic>
      </p:graphicFrame>
      <p:sp>
        <p:nvSpPr>
          <p:cNvPr id="110" name="CustomShape 38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11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"/>
          </a:graphicData>
        </a:graphic>
      </p:graphicFrame>
      <p:sp>
        <p:nvSpPr>
          <p:cNvPr id="112" name="CustomShape 39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13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"/>
          </a:graphicData>
        </a:graphic>
      </p:graphicFrame>
      <p:sp>
        <p:nvSpPr>
          <p:cNvPr id="114" name="CustomShape 40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15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"/>
          </a:graphicData>
        </a:graphic>
      </p:graphicFrame>
      <p:sp>
        <p:nvSpPr>
          <p:cNvPr id="116" name="CustomShape 41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17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"/>
          </a:graphicData>
        </a:graphic>
      </p:graphicFrame>
      <p:sp>
        <p:nvSpPr>
          <p:cNvPr id="118" name="CustomShape 42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19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"/>
          </a:graphicData>
        </a:graphic>
      </p:graphicFrame>
      <p:sp>
        <p:nvSpPr>
          <p:cNvPr id="120" name="CustomShape 43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21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"/>
          </a:graphicData>
        </a:graphic>
      </p:graphicFrame>
      <p:sp>
        <p:nvSpPr>
          <p:cNvPr id="122" name="CustomShape 44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23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"/>
          </a:graphicData>
        </a:graphic>
      </p:graphicFrame>
      <p:sp>
        <p:nvSpPr>
          <p:cNvPr id="124" name="CustomShape 45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25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"/>
          </a:graphicData>
        </a:graphic>
      </p:graphicFrame>
      <p:sp>
        <p:nvSpPr>
          <p:cNvPr id="126" name="CustomShape 46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27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"/>
          </a:graphicData>
        </a:graphic>
      </p:graphicFrame>
      <p:sp>
        <p:nvSpPr>
          <p:cNvPr id="128" name="CustomShape 47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29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"/>
          </a:graphicData>
        </a:graphic>
      </p:graphicFrame>
      <p:sp>
        <p:nvSpPr>
          <p:cNvPr id="130" name="CustomShape 48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1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"/>
          </a:graphicData>
        </a:graphic>
      </p:graphicFrame>
      <p:sp>
        <p:nvSpPr>
          <p:cNvPr id="132" name="CustomShape 49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3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"/>
          </a:graphicData>
        </a:graphic>
      </p:graphicFrame>
      <p:sp>
        <p:nvSpPr>
          <p:cNvPr id="134" name="CustomShape 50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5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0"/>
          </a:graphicData>
        </a:graphic>
      </p:graphicFrame>
      <p:sp>
        <p:nvSpPr>
          <p:cNvPr id="136" name="CustomShape 51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7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1"/>
          </a:graphicData>
        </a:graphic>
      </p:graphicFrame>
      <p:sp>
        <p:nvSpPr>
          <p:cNvPr id="138" name="CustomShape 52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39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2"/>
          </a:graphicData>
        </a:graphic>
      </p:graphicFrame>
      <p:sp>
        <p:nvSpPr>
          <p:cNvPr id="140" name="CustomShape 53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1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3"/>
          </a:graphicData>
        </a:graphic>
      </p:graphicFrame>
      <p:sp>
        <p:nvSpPr>
          <p:cNvPr id="142" name="CustomShape 54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3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4"/>
          </a:graphicData>
        </a:graphic>
      </p:graphicFrame>
      <p:sp>
        <p:nvSpPr>
          <p:cNvPr id="144" name="CustomShape 55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5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5"/>
          </a:graphicData>
        </a:graphic>
      </p:graphicFrame>
      <p:sp>
        <p:nvSpPr>
          <p:cNvPr id="146" name="CustomShape 56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7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6"/>
          </a:graphicData>
        </a:graphic>
      </p:graphicFrame>
      <p:sp>
        <p:nvSpPr>
          <p:cNvPr id="148" name="CustomShape 57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49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7"/>
          </a:graphicData>
        </a:graphic>
      </p:graphicFrame>
      <p:sp>
        <p:nvSpPr>
          <p:cNvPr id="150" name="CustomShape 58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1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8"/>
          </a:graphicData>
        </a:graphic>
      </p:graphicFrame>
      <p:sp>
        <p:nvSpPr>
          <p:cNvPr id="152" name="CustomShape 59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3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9"/>
          </a:graphicData>
        </a:graphic>
      </p:graphicFrame>
      <p:sp>
        <p:nvSpPr>
          <p:cNvPr id="154" name="CustomShape 60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5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0"/>
          </a:graphicData>
        </a:graphic>
      </p:graphicFrame>
      <p:sp>
        <p:nvSpPr>
          <p:cNvPr id="156" name="CustomShape 61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7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1"/>
          </a:graphicData>
        </a:graphic>
      </p:graphicFrame>
      <p:sp>
        <p:nvSpPr>
          <p:cNvPr id="158" name="CustomShape 62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59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2"/>
          </a:graphicData>
        </a:graphic>
      </p:graphicFrame>
      <p:sp>
        <p:nvSpPr>
          <p:cNvPr id="160" name="CustomShape 63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61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3"/>
          </a:graphicData>
        </a:graphic>
      </p:graphicFrame>
      <p:sp>
        <p:nvSpPr>
          <p:cNvPr id="162" name="CustomShape 64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65"/>
          <p:cNvSpPr/>
          <p:nvPr/>
        </p:nvSpPr>
        <p:spPr>
          <a:xfrm>
            <a:off x="5470920" y="160956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64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4"/>
          </a:graphicData>
        </a:graphic>
      </p:graphicFrame>
      <p:sp>
        <p:nvSpPr>
          <p:cNvPr id="165" name="CustomShape 66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66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5"/>
          </a:graphicData>
        </a:graphic>
      </p:graphicFrame>
      <p:sp>
        <p:nvSpPr>
          <p:cNvPr id="167" name="CustomShape 67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68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6"/>
          </a:graphicData>
        </a:graphic>
      </p:graphicFrame>
      <p:sp>
        <p:nvSpPr>
          <p:cNvPr id="169" name="CustomShape 68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70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7"/>
          </a:graphicData>
        </a:graphic>
      </p:graphicFrame>
      <p:sp>
        <p:nvSpPr>
          <p:cNvPr id="171" name="CustomShape 69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72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8"/>
          </a:graphicData>
        </a:graphic>
      </p:graphicFrame>
      <p:sp>
        <p:nvSpPr>
          <p:cNvPr id="173" name="CustomShape 70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74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9"/>
          </a:graphicData>
        </a:graphic>
      </p:graphicFrame>
      <p:sp>
        <p:nvSpPr>
          <p:cNvPr id="175" name="CustomShape 71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76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0"/>
          </a:graphicData>
        </a:graphic>
      </p:graphicFrame>
      <p:sp>
        <p:nvSpPr>
          <p:cNvPr id="177" name="CustomShape 72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78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1"/>
          </a:graphicData>
        </a:graphic>
      </p:graphicFrame>
      <p:sp>
        <p:nvSpPr>
          <p:cNvPr id="179" name="CustomShape 73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80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2"/>
          </a:graphicData>
        </a:graphic>
      </p:graphicFrame>
      <p:sp>
        <p:nvSpPr>
          <p:cNvPr id="181" name="CustomShape 74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82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3"/>
          </a:graphicData>
        </a:graphic>
      </p:graphicFrame>
      <p:sp>
        <p:nvSpPr>
          <p:cNvPr id="183" name="CustomShape 75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84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4"/>
          </a:graphicData>
        </a:graphic>
      </p:graphicFrame>
      <p:sp>
        <p:nvSpPr>
          <p:cNvPr id="185" name="CustomShape 76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86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5"/>
          </a:graphicData>
        </a:graphic>
      </p:graphicFrame>
      <p:sp>
        <p:nvSpPr>
          <p:cNvPr id="187" name="CustomShape 77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88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6"/>
          </a:graphicData>
        </a:graphic>
      </p:graphicFrame>
      <p:sp>
        <p:nvSpPr>
          <p:cNvPr id="189" name="CustomShape 78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90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7"/>
          </a:graphicData>
        </a:graphic>
      </p:graphicFrame>
      <p:sp>
        <p:nvSpPr>
          <p:cNvPr id="191" name="CustomShape 79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92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8"/>
          </a:graphicData>
        </a:graphic>
      </p:graphicFrame>
      <p:sp>
        <p:nvSpPr>
          <p:cNvPr id="193" name="CustomShape 80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94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9"/>
          </a:graphicData>
        </a:graphic>
      </p:graphicFrame>
      <p:sp>
        <p:nvSpPr>
          <p:cNvPr id="195" name="CustomShape 81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96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0"/>
          </a:graphicData>
        </a:graphic>
      </p:graphicFrame>
      <p:sp>
        <p:nvSpPr>
          <p:cNvPr id="197" name="CustomShape 82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98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1"/>
          </a:graphicData>
        </a:graphic>
      </p:graphicFrame>
      <p:sp>
        <p:nvSpPr>
          <p:cNvPr id="199" name="CustomShape 83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00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2"/>
          </a:graphicData>
        </a:graphic>
      </p:graphicFrame>
      <p:sp>
        <p:nvSpPr>
          <p:cNvPr id="201" name="CustomShape 84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02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3"/>
          </a:graphicData>
        </a:graphic>
      </p:graphicFrame>
      <p:sp>
        <p:nvSpPr>
          <p:cNvPr id="203" name="CustomShape 85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04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4"/>
          </a:graphicData>
        </a:graphic>
      </p:graphicFrame>
      <p:sp>
        <p:nvSpPr>
          <p:cNvPr id="205" name="CustomShape 86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06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5"/>
          </a:graphicData>
        </a:graphic>
      </p:graphicFrame>
      <p:sp>
        <p:nvSpPr>
          <p:cNvPr id="207" name="CustomShape 87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08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6"/>
          </a:graphicData>
        </a:graphic>
      </p:graphicFrame>
      <p:sp>
        <p:nvSpPr>
          <p:cNvPr id="209" name="CustomShape 88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10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7"/>
          </a:graphicData>
        </a:graphic>
      </p:graphicFrame>
      <p:sp>
        <p:nvSpPr>
          <p:cNvPr id="211" name="CustomShape 89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12" name="Chart 12"/>
          <p:cNvGraphicFramePr/>
          <p:nvPr/>
        </p:nvGraphicFramePr>
        <p:xfrm>
          <a:off x="57960" y="1458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8"/>
          </a:graphicData>
        </a:graphic>
      </p:graphicFrame>
      <p:sp>
        <p:nvSpPr>
          <p:cNvPr id="213" name="CustomShape 90"/>
          <p:cNvSpPr/>
          <p:nvPr/>
        </p:nvSpPr>
        <p:spPr>
          <a:xfrm>
            <a:off x="369000" y="2421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14" name="Chart 15"/>
          <p:cNvGraphicFramePr/>
          <p:nvPr/>
        </p:nvGraphicFramePr>
        <p:xfrm>
          <a:off x="2226600" y="1458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9"/>
          </a:graphicData>
        </a:graphic>
      </p:graphicFrame>
      <p:sp>
        <p:nvSpPr>
          <p:cNvPr id="215" name="CustomShape 91"/>
          <p:cNvSpPr/>
          <p:nvPr/>
        </p:nvSpPr>
        <p:spPr>
          <a:xfrm>
            <a:off x="2401920" y="1715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16" name="Chart 16"/>
          <p:cNvGraphicFramePr/>
          <p:nvPr/>
        </p:nvGraphicFramePr>
        <p:xfrm>
          <a:off x="4395240" y="1458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0"/>
          </a:graphicData>
        </a:graphic>
      </p:graphicFrame>
      <p:sp>
        <p:nvSpPr>
          <p:cNvPr id="217" name="CustomShape 92"/>
          <p:cNvSpPr/>
          <p:nvPr/>
        </p:nvSpPr>
        <p:spPr>
          <a:xfrm>
            <a:off x="4597920" y="1715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18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1"/>
          </a:graphicData>
        </a:graphic>
      </p:graphicFrame>
      <p:sp>
        <p:nvSpPr>
          <p:cNvPr id="219" name="CustomShape 93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20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2"/>
          </a:graphicData>
        </a:graphic>
      </p:graphicFrame>
      <p:sp>
        <p:nvSpPr>
          <p:cNvPr id="221" name="CustomShape 94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22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3"/>
          </a:graphicData>
        </a:graphic>
      </p:graphicFrame>
      <p:sp>
        <p:nvSpPr>
          <p:cNvPr id="223" name="CustomShape 95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24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4"/>
          </a:graphicData>
        </a:graphic>
      </p:graphicFrame>
      <p:sp>
        <p:nvSpPr>
          <p:cNvPr id="225" name="CustomShape 96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26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5"/>
          </a:graphicData>
        </a:graphic>
      </p:graphicFrame>
      <p:sp>
        <p:nvSpPr>
          <p:cNvPr id="227" name="CustomShape 97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28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6"/>
          </a:graphicData>
        </a:graphic>
      </p:graphicFrame>
      <p:sp>
        <p:nvSpPr>
          <p:cNvPr id="229" name="CustomShape 98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30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7"/>
          </a:graphicData>
        </a:graphic>
      </p:graphicFrame>
      <p:sp>
        <p:nvSpPr>
          <p:cNvPr id="231" name="CustomShape 99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32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8"/>
          </a:graphicData>
        </a:graphic>
      </p:graphicFrame>
      <p:sp>
        <p:nvSpPr>
          <p:cNvPr id="233" name="CustomShape 100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34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9"/>
          </a:graphicData>
        </a:graphic>
      </p:graphicFrame>
      <p:sp>
        <p:nvSpPr>
          <p:cNvPr id="235" name="CustomShape 101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36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0"/>
          </a:graphicData>
        </a:graphic>
      </p:graphicFrame>
      <p:sp>
        <p:nvSpPr>
          <p:cNvPr id="237" name="CustomShape 102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38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1"/>
          </a:graphicData>
        </a:graphic>
      </p:graphicFrame>
      <p:sp>
        <p:nvSpPr>
          <p:cNvPr id="239" name="CustomShape 103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40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2"/>
          </a:graphicData>
        </a:graphic>
      </p:graphicFrame>
      <p:sp>
        <p:nvSpPr>
          <p:cNvPr id="241" name="CustomShape 104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42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3"/>
          </a:graphicData>
        </a:graphic>
      </p:graphicFrame>
      <p:sp>
        <p:nvSpPr>
          <p:cNvPr id="243" name="CustomShape 105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44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4"/>
          </a:graphicData>
        </a:graphic>
      </p:graphicFrame>
      <p:sp>
        <p:nvSpPr>
          <p:cNvPr id="245" name="CustomShape 106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46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5"/>
          </a:graphicData>
        </a:graphic>
      </p:graphicFrame>
      <p:sp>
        <p:nvSpPr>
          <p:cNvPr id="247" name="CustomShape 107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48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6"/>
          </a:graphicData>
        </a:graphic>
      </p:graphicFrame>
      <p:sp>
        <p:nvSpPr>
          <p:cNvPr id="249" name="CustomShape 108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50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7"/>
          </a:graphicData>
        </a:graphic>
      </p:graphicFrame>
      <p:sp>
        <p:nvSpPr>
          <p:cNvPr id="251" name="CustomShape 109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52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8"/>
          </a:graphicData>
        </a:graphic>
      </p:graphicFrame>
      <p:sp>
        <p:nvSpPr>
          <p:cNvPr id="253" name="CustomShape 110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54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9"/>
          </a:graphicData>
        </a:graphic>
      </p:graphicFrame>
      <p:sp>
        <p:nvSpPr>
          <p:cNvPr id="255" name="CustomShape 111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56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0"/>
          </a:graphicData>
        </a:graphic>
      </p:graphicFrame>
      <p:sp>
        <p:nvSpPr>
          <p:cNvPr id="257" name="CustomShape 112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58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1"/>
          </a:graphicData>
        </a:graphic>
      </p:graphicFrame>
      <p:sp>
        <p:nvSpPr>
          <p:cNvPr id="259" name="CustomShape 113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60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2"/>
          </a:graphicData>
        </a:graphic>
      </p:graphicFrame>
      <p:sp>
        <p:nvSpPr>
          <p:cNvPr id="261" name="CustomShape 114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62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3"/>
          </a:graphicData>
        </a:graphic>
      </p:graphicFrame>
      <p:sp>
        <p:nvSpPr>
          <p:cNvPr id="263" name="CustomShape 115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64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4"/>
          </a:graphicData>
        </a:graphic>
      </p:graphicFrame>
      <p:sp>
        <p:nvSpPr>
          <p:cNvPr id="265" name="CustomShape 116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66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5"/>
          </a:graphicData>
        </a:graphic>
      </p:graphicFrame>
      <p:sp>
        <p:nvSpPr>
          <p:cNvPr id="267" name="CustomShape 117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68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6"/>
          </a:graphicData>
        </a:graphic>
      </p:graphicFrame>
      <p:sp>
        <p:nvSpPr>
          <p:cNvPr id="269" name="CustomShape 118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70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7"/>
          </a:graphicData>
        </a:graphic>
      </p:graphicFrame>
      <p:sp>
        <p:nvSpPr>
          <p:cNvPr id="271" name="CustomShape 119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72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8"/>
          </a:graphicData>
        </a:graphic>
      </p:graphicFrame>
      <p:sp>
        <p:nvSpPr>
          <p:cNvPr id="273" name="CustomShape 120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74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9"/>
          </a:graphicData>
        </a:graphic>
      </p:graphicFrame>
      <p:sp>
        <p:nvSpPr>
          <p:cNvPr id="275" name="CustomShape 121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76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0"/>
          </a:graphicData>
        </a:graphic>
      </p:graphicFrame>
      <p:sp>
        <p:nvSpPr>
          <p:cNvPr id="277" name="CustomShape 122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78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1"/>
          </a:graphicData>
        </a:graphic>
      </p:graphicFrame>
      <p:sp>
        <p:nvSpPr>
          <p:cNvPr id="279" name="CustomShape 123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80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2"/>
          </a:graphicData>
        </a:graphic>
      </p:graphicFrame>
      <p:sp>
        <p:nvSpPr>
          <p:cNvPr id="281" name="CustomShape 124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82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3"/>
          </a:graphicData>
        </a:graphic>
      </p:graphicFrame>
      <p:sp>
        <p:nvSpPr>
          <p:cNvPr id="283" name="CustomShape 125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84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4"/>
          </a:graphicData>
        </a:graphic>
      </p:graphicFrame>
      <p:sp>
        <p:nvSpPr>
          <p:cNvPr id="285" name="CustomShape 126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86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5"/>
          </a:graphicData>
        </a:graphic>
      </p:graphicFrame>
      <p:sp>
        <p:nvSpPr>
          <p:cNvPr id="287" name="CustomShape 127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88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6"/>
          </a:graphicData>
        </a:graphic>
      </p:graphicFrame>
      <p:sp>
        <p:nvSpPr>
          <p:cNvPr id="289" name="CustomShape 128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0" name="CustomShape 129"/>
          <p:cNvSpPr/>
          <p:nvPr/>
        </p:nvSpPr>
        <p:spPr>
          <a:xfrm>
            <a:off x="5221080" y="213552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91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7"/>
          </a:graphicData>
        </a:graphic>
      </p:graphicFrame>
      <p:sp>
        <p:nvSpPr>
          <p:cNvPr id="292" name="CustomShape 130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93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8"/>
          </a:graphicData>
        </a:graphic>
      </p:graphicFrame>
      <p:sp>
        <p:nvSpPr>
          <p:cNvPr id="294" name="CustomShape 131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95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9"/>
          </a:graphicData>
        </a:graphic>
      </p:graphicFrame>
      <p:sp>
        <p:nvSpPr>
          <p:cNvPr id="296" name="CustomShape 132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97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0"/>
          </a:graphicData>
        </a:graphic>
      </p:graphicFrame>
      <p:sp>
        <p:nvSpPr>
          <p:cNvPr id="298" name="CustomShape 133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299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1"/>
          </a:graphicData>
        </a:graphic>
      </p:graphicFrame>
      <p:sp>
        <p:nvSpPr>
          <p:cNvPr id="300" name="CustomShape 134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01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2"/>
          </a:graphicData>
        </a:graphic>
      </p:graphicFrame>
      <p:sp>
        <p:nvSpPr>
          <p:cNvPr id="302" name="CustomShape 135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03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3"/>
          </a:graphicData>
        </a:graphic>
      </p:graphicFrame>
      <p:sp>
        <p:nvSpPr>
          <p:cNvPr id="304" name="CustomShape 136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05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4"/>
          </a:graphicData>
        </a:graphic>
      </p:graphicFrame>
      <p:sp>
        <p:nvSpPr>
          <p:cNvPr id="306" name="CustomShape 137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07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5"/>
          </a:graphicData>
        </a:graphic>
      </p:graphicFrame>
      <p:sp>
        <p:nvSpPr>
          <p:cNvPr id="308" name="CustomShape 138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09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6"/>
          </a:graphicData>
        </a:graphic>
      </p:graphicFrame>
      <p:sp>
        <p:nvSpPr>
          <p:cNvPr id="310" name="CustomShape 139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11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7"/>
          </a:graphicData>
        </a:graphic>
      </p:graphicFrame>
      <p:sp>
        <p:nvSpPr>
          <p:cNvPr id="312" name="CustomShape 140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13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8"/>
          </a:graphicData>
        </a:graphic>
      </p:graphicFrame>
      <p:sp>
        <p:nvSpPr>
          <p:cNvPr id="314" name="CustomShape 141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15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9"/>
          </a:graphicData>
        </a:graphic>
      </p:graphicFrame>
      <p:sp>
        <p:nvSpPr>
          <p:cNvPr id="316" name="CustomShape 142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17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0"/>
          </a:graphicData>
        </a:graphic>
      </p:graphicFrame>
      <p:sp>
        <p:nvSpPr>
          <p:cNvPr id="318" name="CustomShape 143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19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1"/>
          </a:graphicData>
        </a:graphic>
      </p:graphicFrame>
      <p:sp>
        <p:nvSpPr>
          <p:cNvPr id="320" name="CustomShape 144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21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2"/>
          </a:graphicData>
        </a:graphic>
      </p:graphicFrame>
      <p:sp>
        <p:nvSpPr>
          <p:cNvPr id="322" name="CustomShape 145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23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3"/>
          </a:graphicData>
        </a:graphic>
      </p:graphicFrame>
      <p:sp>
        <p:nvSpPr>
          <p:cNvPr id="324" name="CustomShape 146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25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4"/>
          </a:graphicData>
        </a:graphic>
      </p:graphicFrame>
      <p:sp>
        <p:nvSpPr>
          <p:cNvPr id="326" name="CustomShape 147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27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5"/>
          </a:graphicData>
        </a:graphic>
      </p:graphicFrame>
      <p:sp>
        <p:nvSpPr>
          <p:cNvPr id="328" name="CustomShape 148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29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6"/>
          </a:graphicData>
        </a:graphic>
      </p:graphicFrame>
      <p:sp>
        <p:nvSpPr>
          <p:cNvPr id="330" name="CustomShape 149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31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7"/>
          </a:graphicData>
        </a:graphic>
      </p:graphicFrame>
      <p:sp>
        <p:nvSpPr>
          <p:cNvPr id="332" name="CustomShape 150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33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8"/>
          </a:graphicData>
        </a:graphic>
      </p:graphicFrame>
      <p:sp>
        <p:nvSpPr>
          <p:cNvPr id="334" name="CustomShape 151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35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9"/>
          </a:graphicData>
        </a:graphic>
      </p:graphicFrame>
      <p:sp>
        <p:nvSpPr>
          <p:cNvPr id="336" name="CustomShape 152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37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0"/>
          </a:graphicData>
        </a:graphic>
      </p:graphicFrame>
      <p:sp>
        <p:nvSpPr>
          <p:cNvPr id="338" name="CustomShape 153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39" name="CustomShape 154"/>
          <p:cNvSpPr/>
          <p:nvPr/>
        </p:nvSpPr>
        <p:spPr>
          <a:xfrm>
            <a:off x="119160" y="29473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0" name="CustomShape 155"/>
          <p:cNvSpPr/>
          <p:nvPr/>
        </p:nvSpPr>
        <p:spPr>
          <a:xfrm>
            <a:off x="2152080" y="2241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1" name="CustomShape 156"/>
          <p:cNvSpPr/>
          <p:nvPr/>
        </p:nvSpPr>
        <p:spPr>
          <a:xfrm>
            <a:off x="4348080" y="2241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42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1"/>
          </a:graphicData>
        </a:graphic>
      </p:graphicFrame>
      <p:sp>
        <p:nvSpPr>
          <p:cNvPr id="343" name="CustomShape 157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44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2"/>
          </a:graphicData>
        </a:graphic>
      </p:graphicFrame>
      <p:sp>
        <p:nvSpPr>
          <p:cNvPr id="345" name="CustomShape 158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46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3"/>
          </a:graphicData>
        </a:graphic>
      </p:graphicFrame>
      <p:sp>
        <p:nvSpPr>
          <p:cNvPr id="347" name="CustomShape 159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48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4"/>
          </a:graphicData>
        </a:graphic>
      </p:graphicFrame>
      <p:sp>
        <p:nvSpPr>
          <p:cNvPr id="349" name="CustomShape 160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50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5"/>
          </a:graphicData>
        </a:graphic>
      </p:graphicFrame>
      <p:sp>
        <p:nvSpPr>
          <p:cNvPr id="351" name="CustomShape 161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52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6"/>
          </a:graphicData>
        </a:graphic>
      </p:graphicFrame>
      <p:sp>
        <p:nvSpPr>
          <p:cNvPr id="353" name="CustomShape 162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54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7"/>
          </a:graphicData>
        </a:graphic>
      </p:graphicFrame>
      <p:sp>
        <p:nvSpPr>
          <p:cNvPr id="355" name="CustomShape 163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56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8"/>
          </a:graphicData>
        </a:graphic>
      </p:graphicFrame>
      <p:sp>
        <p:nvSpPr>
          <p:cNvPr id="357" name="CustomShape 164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58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9"/>
          </a:graphicData>
        </a:graphic>
      </p:graphicFrame>
      <p:sp>
        <p:nvSpPr>
          <p:cNvPr id="359" name="CustomShape 165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60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0"/>
          </a:graphicData>
        </a:graphic>
      </p:graphicFrame>
      <p:sp>
        <p:nvSpPr>
          <p:cNvPr id="361" name="CustomShape 166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62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1"/>
          </a:graphicData>
        </a:graphic>
      </p:graphicFrame>
      <p:sp>
        <p:nvSpPr>
          <p:cNvPr id="363" name="CustomShape 167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64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2"/>
          </a:graphicData>
        </a:graphic>
      </p:graphicFrame>
      <p:sp>
        <p:nvSpPr>
          <p:cNvPr id="365" name="CustomShape 168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66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3"/>
          </a:graphicData>
        </a:graphic>
      </p:graphicFrame>
      <p:sp>
        <p:nvSpPr>
          <p:cNvPr id="367" name="CustomShape 169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68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4"/>
          </a:graphicData>
        </a:graphic>
      </p:graphicFrame>
      <p:sp>
        <p:nvSpPr>
          <p:cNvPr id="369" name="CustomShape 170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70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5"/>
          </a:graphicData>
        </a:graphic>
      </p:graphicFrame>
      <p:sp>
        <p:nvSpPr>
          <p:cNvPr id="371" name="CustomShape 171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72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6"/>
          </a:graphicData>
        </a:graphic>
      </p:graphicFrame>
      <p:sp>
        <p:nvSpPr>
          <p:cNvPr id="373" name="CustomShape 172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74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7"/>
          </a:graphicData>
        </a:graphic>
      </p:graphicFrame>
      <p:sp>
        <p:nvSpPr>
          <p:cNvPr id="375" name="CustomShape 173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76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8"/>
          </a:graphicData>
        </a:graphic>
      </p:graphicFrame>
      <p:sp>
        <p:nvSpPr>
          <p:cNvPr id="377" name="CustomShape 174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78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9"/>
          </a:graphicData>
        </a:graphic>
      </p:graphicFrame>
      <p:sp>
        <p:nvSpPr>
          <p:cNvPr id="379" name="CustomShape 175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80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0"/>
          </a:graphicData>
        </a:graphic>
      </p:graphicFrame>
      <p:sp>
        <p:nvSpPr>
          <p:cNvPr id="381" name="CustomShape 176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82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1"/>
          </a:graphicData>
        </a:graphic>
      </p:graphicFrame>
      <p:sp>
        <p:nvSpPr>
          <p:cNvPr id="383" name="CustomShape 177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84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2"/>
          </a:graphicData>
        </a:graphic>
      </p:graphicFrame>
      <p:sp>
        <p:nvSpPr>
          <p:cNvPr id="385" name="CustomShape 178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86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3"/>
          </a:graphicData>
        </a:graphic>
      </p:graphicFrame>
      <p:sp>
        <p:nvSpPr>
          <p:cNvPr id="387" name="CustomShape 179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88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4"/>
          </a:graphicData>
        </a:graphic>
      </p:graphicFrame>
      <p:sp>
        <p:nvSpPr>
          <p:cNvPr id="389" name="CustomShape 180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90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5"/>
          </a:graphicData>
        </a:graphic>
      </p:graphicFrame>
      <p:sp>
        <p:nvSpPr>
          <p:cNvPr id="391" name="CustomShape 181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92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6"/>
          </a:graphicData>
        </a:graphic>
      </p:graphicFrame>
      <p:sp>
        <p:nvSpPr>
          <p:cNvPr id="393" name="CustomShape 182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94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7"/>
          </a:graphicData>
        </a:graphic>
      </p:graphicFrame>
      <p:sp>
        <p:nvSpPr>
          <p:cNvPr id="395" name="CustomShape 183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96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8"/>
          </a:graphicData>
        </a:graphic>
      </p:graphicFrame>
      <p:sp>
        <p:nvSpPr>
          <p:cNvPr id="397" name="CustomShape 184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398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9"/>
          </a:graphicData>
        </a:graphic>
      </p:graphicFrame>
      <p:sp>
        <p:nvSpPr>
          <p:cNvPr id="399" name="CustomShape 185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00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0"/>
          </a:graphicData>
        </a:graphic>
      </p:graphicFrame>
      <p:sp>
        <p:nvSpPr>
          <p:cNvPr id="401" name="CustomShape 186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02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1"/>
          </a:graphicData>
        </a:graphic>
      </p:graphicFrame>
      <p:sp>
        <p:nvSpPr>
          <p:cNvPr id="403" name="CustomShape 187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04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2"/>
          </a:graphicData>
        </a:graphic>
      </p:graphicFrame>
      <p:sp>
        <p:nvSpPr>
          <p:cNvPr id="405" name="CustomShape 188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06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3"/>
          </a:graphicData>
        </a:graphic>
      </p:graphicFrame>
      <p:sp>
        <p:nvSpPr>
          <p:cNvPr id="407" name="CustomShape 189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08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4"/>
          </a:graphicData>
        </a:graphic>
      </p:graphicFrame>
      <p:sp>
        <p:nvSpPr>
          <p:cNvPr id="409" name="CustomShape 190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10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5"/>
          </a:graphicData>
        </a:graphic>
      </p:graphicFrame>
      <p:sp>
        <p:nvSpPr>
          <p:cNvPr id="411" name="CustomShape 191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12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6"/>
          </a:graphicData>
        </a:graphic>
      </p:graphicFrame>
      <p:sp>
        <p:nvSpPr>
          <p:cNvPr id="413" name="CustomShape 192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4" name="CustomShape 193"/>
          <p:cNvSpPr/>
          <p:nvPr/>
        </p:nvSpPr>
        <p:spPr>
          <a:xfrm>
            <a:off x="5135040" y="352152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15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7"/>
          </a:graphicData>
        </a:graphic>
      </p:graphicFrame>
      <p:sp>
        <p:nvSpPr>
          <p:cNvPr id="416" name="CustomShape 194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17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8"/>
          </a:graphicData>
        </a:graphic>
      </p:graphicFrame>
      <p:sp>
        <p:nvSpPr>
          <p:cNvPr id="418" name="CustomShape 195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19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9"/>
          </a:graphicData>
        </a:graphic>
      </p:graphicFrame>
      <p:sp>
        <p:nvSpPr>
          <p:cNvPr id="420" name="CustomShape 196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21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0"/>
          </a:graphicData>
        </a:graphic>
      </p:graphicFrame>
      <p:sp>
        <p:nvSpPr>
          <p:cNvPr id="422" name="CustomShape 197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23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1"/>
          </a:graphicData>
        </a:graphic>
      </p:graphicFrame>
      <p:sp>
        <p:nvSpPr>
          <p:cNvPr id="424" name="CustomShape 198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25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2"/>
          </a:graphicData>
        </a:graphic>
      </p:graphicFrame>
      <p:sp>
        <p:nvSpPr>
          <p:cNvPr id="426" name="CustomShape 199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27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3"/>
          </a:graphicData>
        </a:graphic>
      </p:graphicFrame>
      <p:sp>
        <p:nvSpPr>
          <p:cNvPr id="428" name="CustomShape 200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29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4"/>
          </a:graphicData>
        </a:graphic>
      </p:graphicFrame>
      <p:sp>
        <p:nvSpPr>
          <p:cNvPr id="430" name="CustomShape 201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31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5"/>
          </a:graphicData>
        </a:graphic>
      </p:graphicFrame>
      <p:sp>
        <p:nvSpPr>
          <p:cNvPr id="432" name="CustomShape 202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33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6"/>
          </a:graphicData>
        </a:graphic>
      </p:graphicFrame>
      <p:sp>
        <p:nvSpPr>
          <p:cNvPr id="434" name="CustomShape 203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35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7"/>
          </a:graphicData>
        </a:graphic>
      </p:graphicFrame>
      <p:sp>
        <p:nvSpPr>
          <p:cNvPr id="436" name="CustomShape 204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37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8"/>
          </a:graphicData>
        </a:graphic>
      </p:graphicFrame>
      <p:sp>
        <p:nvSpPr>
          <p:cNvPr id="438" name="CustomShape 205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39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9"/>
          </a:graphicData>
        </a:graphic>
      </p:graphicFrame>
      <p:sp>
        <p:nvSpPr>
          <p:cNvPr id="440" name="CustomShape 206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41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0"/>
          </a:graphicData>
        </a:graphic>
      </p:graphicFrame>
      <p:sp>
        <p:nvSpPr>
          <p:cNvPr id="442" name="CustomShape 207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43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1"/>
          </a:graphicData>
        </a:graphic>
      </p:graphicFrame>
      <p:sp>
        <p:nvSpPr>
          <p:cNvPr id="444" name="CustomShape 208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45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2"/>
          </a:graphicData>
        </a:graphic>
      </p:graphicFrame>
      <p:sp>
        <p:nvSpPr>
          <p:cNvPr id="446" name="CustomShape 209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47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3"/>
          </a:graphicData>
        </a:graphic>
      </p:graphicFrame>
      <p:sp>
        <p:nvSpPr>
          <p:cNvPr id="448" name="CustomShape 210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49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4"/>
          </a:graphicData>
        </a:graphic>
      </p:graphicFrame>
      <p:sp>
        <p:nvSpPr>
          <p:cNvPr id="450" name="CustomShape 211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51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5"/>
          </a:graphicData>
        </a:graphic>
      </p:graphicFrame>
      <p:sp>
        <p:nvSpPr>
          <p:cNvPr id="452" name="CustomShape 212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53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6"/>
          </a:graphicData>
        </a:graphic>
      </p:graphicFrame>
      <p:sp>
        <p:nvSpPr>
          <p:cNvPr id="454" name="CustomShape 213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55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7"/>
          </a:graphicData>
        </a:graphic>
      </p:graphicFrame>
      <p:sp>
        <p:nvSpPr>
          <p:cNvPr id="456" name="CustomShape 214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57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8"/>
          </a:graphicData>
        </a:graphic>
      </p:graphicFrame>
      <p:sp>
        <p:nvSpPr>
          <p:cNvPr id="458" name="CustomShape 215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59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9"/>
          </a:graphicData>
        </a:graphic>
      </p:graphicFrame>
      <p:sp>
        <p:nvSpPr>
          <p:cNvPr id="460" name="CustomShape 216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61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0"/>
          </a:graphicData>
        </a:graphic>
      </p:graphicFrame>
      <p:sp>
        <p:nvSpPr>
          <p:cNvPr id="462" name="CustomShape 217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63" name="Chart 12"/>
          <p:cNvGraphicFramePr/>
          <p:nvPr/>
        </p:nvGraphicFramePr>
        <p:xfrm>
          <a:off x="-277920" y="336996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1"/>
          </a:graphicData>
        </a:graphic>
      </p:graphicFrame>
      <p:sp>
        <p:nvSpPr>
          <p:cNvPr id="464" name="CustomShape 218"/>
          <p:cNvSpPr/>
          <p:nvPr/>
        </p:nvSpPr>
        <p:spPr>
          <a:xfrm>
            <a:off x="33120" y="43333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65" name="Chart 15"/>
          <p:cNvGraphicFramePr/>
          <p:nvPr/>
        </p:nvGraphicFramePr>
        <p:xfrm>
          <a:off x="1890720" y="336996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2"/>
          </a:graphicData>
        </a:graphic>
      </p:graphicFrame>
      <p:sp>
        <p:nvSpPr>
          <p:cNvPr id="466" name="CustomShape 219"/>
          <p:cNvSpPr/>
          <p:nvPr/>
        </p:nvSpPr>
        <p:spPr>
          <a:xfrm>
            <a:off x="2066040" y="3627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67" name="Chart 16"/>
          <p:cNvGraphicFramePr/>
          <p:nvPr/>
        </p:nvGraphicFramePr>
        <p:xfrm>
          <a:off x="4059360" y="336996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3"/>
          </a:graphicData>
        </a:graphic>
      </p:graphicFrame>
      <p:sp>
        <p:nvSpPr>
          <p:cNvPr id="468" name="CustomShape 220"/>
          <p:cNvSpPr/>
          <p:nvPr/>
        </p:nvSpPr>
        <p:spPr>
          <a:xfrm>
            <a:off x="4262040" y="3627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69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4"/>
          </a:graphicData>
        </a:graphic>
      </p:graphicFrame>
      <p:sp>
        <p:nvSpPr>
          <p:cNvPr id="470" name="CustomShape 221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71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5"/>
          </a:graphicData>
        </a:graphic>
      </p:graphicFrame>
      <p:sp>
        <p:nvSpPr>
          <p:cNvPr id="472" name="CustomShape 222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73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6"/>
          </a:graphicData>
        </a:graphic>
      </p:graphicFrame>
      <p:sp>
        <p:nvSpPr>
          <p:cNvPr id="474" name="CustomShape 223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75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7"/>
          </a:graphicData>
        </a:graphic>
      </p:graphicFrame>
      <p:sp>
        <p:nvSpPr>
          <p:cNvPr id="476" name="CustomShape 224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77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8"/>
          </a:graphicData>
        </a:graphic>
      </p:graphicFrame>
      <p:sp>
        <p:nvSpPr>
          <p:cNvPr id="478" name="CustomShape 225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79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9"/>
          </a:graphicData>
        </a:graphic>
      </p:graphicFrame>
      <p:sp>
        <p:nvSpPr>
          <p:cNvPr id="480" name="CustomShape 226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81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0"/>
          </a:graphicData>
        </a:graphic>
      </p:graphicFrame>
      <p:sp>
        <p:nvSpPr>
          <p:cNvPr id="482" name="CustomShape 227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83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1"/>
          </a:graphicData>
        </a:graphic>
      </p:graphicFrame>
      <p:sp>
        <p:nvSpPr>
          <p:cNvPr id="484" name="CustomShape 228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85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2"/>
          </a:graphicData>
        </a:graphic>
      </p:graphicFrame>
      <p:sp>
        <p:nvSpPr>
          <p:cNvPr id="486" name="CustomShape 229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87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3"/>
          </a:graphicData>
        </a:graphic>
      </p:graphicFrame>
      <p:sp>
        <p:nvSpPr>
          <p:cNvPr id="488" name="CustomShape 230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89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4"/>
          </a:graphicData>
        </a:graphic>
      </p:graphicFrame>
      <p:sp>
        <p:nvSpPr>
          <p:cNvPr id="490" name="CustomShape 231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91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5"/>
          </a:graphicData>
        </a:graphic>
      </p:graphicFrame>
      <p:sp>
        <p:nvSpPr>
          <p:cNvPr id="492" name="CustomShape 232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93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6"/>
          </a:graphicData>
        </a:graphic>
      </p:graphicFrame>
      <p:sp>
        <p:nvSpPr>
          <p:cNvPr id="494" name="CustomShape 233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95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7"/>
          </a:graphicData>
        </a:graphic>
      </p:graphicFrame>
      <p:sp>
        <p:nvSpPr>
          <p:cNvPr id="496" name="CustomShape 234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97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8"/>
          </a:graphicData>
        </a:graphic>
      </p:graphicFrame>
      <p:sp>
        <p:nvSpPr>
          <p:cNvPr id="498" name="CustomShape 235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499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9"/>
          </a:graphicData>
        </a:graphic>
      </p:graphicFrame>
      <p:sp>
        <p:nvSpPr>
          <p:cNvPr id="500" name="CustomShape 236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01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0"/>
          </a:graphicData>
        </a:graphic>
      </p:graphicFrame>
      <p:sp>
        <p:nvSpPr>
          <p:cNvPr id="502" name="CustomShape 237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03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1"/>
          </a:graphicData>
        </a:graphic>
      </p:graphicFrame>
      <p:sp>
        <p:nvSpPr>
          <p:cNvPr id="504" name="CustomShape 238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05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2"/>
          </a:graphicData>
        </a:graphic>
      </p:graphicFrame>
      <p:sp>
        <p:nvSpPr>
          <p:cNvPr id="506" name="CustomShape 239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07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3"/>
          </a:graphicData>
        </a:graphic>
      </p:graphicFrame>
      <p:sp>
        <p:nvSpPr>
          <p:cNvPr id="508" name="CustomShape 240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09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4"/>
          </a:graphicData>
        </a:graphic>
      </p:graphicFrame>
      <p:sp>
        <p:nvSpPr>
          <p:cNvPr id="510" name="CustomShape 241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11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5"/>
          </a:graphicData>
        </a:graphic>
      </p:graphicFrame>
      <p:sp>
        <p:nvSpPr>
          <p:cNvPr id="512" name="CustomShape 242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13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6"/>
          </a:graphicData>
        </a:graphic>
      </p:graphicFrame>
      <p:sp>
        <p:nvSpPr>
          <p:cNvPr id="514" name="CustomShape 243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15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7"/>
          </a:graphicData>
        </a:graphic>
      </p:graphicFrame>
      <p:sp>
        <p:nvSpPr>
          <p:cNvPr id="516" name="CustomShape 244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17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8"/>
          </a:graphicData>
        </a:graphic>
      </p:graphicFrame>
      <p:sp>
        <p:nvSpPr>
          <p:cNvPr id="518" name="CustomShape 245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19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9"/>
          </a:graphicData>
        </a:graphic>
      </p:graphicFrame>
      <p:sp>
        <p:nvSpPr>
          <p:cNvPr id="520" name="CustomShape 246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21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0"/>
          </a:graphicData>
        </a:graphic>
      </p:graphicFrame>
      <p:sp>
        <p:nvSpPr>
          <p:cNvPr id="522" name="CustomShape 247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23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1"/>
          </a:graphicData>
        </a:graphic>
      </p:graphicFrame>
      <p:sp>
        <p:nvSpPr>
          <p:cNvPr id="524" name="CustomShape 248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25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2"/>
          </a:graphicData>
        </a:graphic>
      </p:graphicFrame>
      <p:sp>
        <p:nvSpPr>
          <p:cNvPr id="526" name="CustomShape 249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27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3"/>
          </a:graphicData>
        </a:graphic>
      </p:graphicFrame>
      <p:sp>
        <p:nvSpPr>
          <p:cNvPr id="528" name="CustomShape 250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29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4"/>
          </a:graphicData>
        </a:graphic>
      </p:graphicFrame>
      <p:sp>
        <p:nvSpPr>
          <p:cNvPr id="530" name="CustomShape 251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1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5"/>
          </a:graphicData>
        </a:graphic>
      </p:graphicFrame>
      <p:sp>
        <p:nvSpPr>
          <p:cNvPr id="532" name="CustomShape 252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3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6"/>
          </a:graphicData>
        </a:graphic>
      </p:graphicFrame>
      <p:sp>
        <p:nvSpPr>
          <p:cNvPr id="534" name="CustomShape 253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5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7"/>
          </a:graphicData>
        </a:graphic>
      </p:graphicFrame>
      <p:sp>
        <p:nvSpPr>
          <p:cNvPr id="536" name="CustomShape 254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7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8"/>
          </a:graphicData>
        </a:graphic>
      </p:graphicFrame>
      <p:sp>
        <p:nvSpPr>
          <p:cNvPr id="538" name="CustomShape 255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39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9"/>
          </a:graphicData>
        </a:graphic>
      </p:graphicFrame>
      <p:sp>
        <p:nvSpPr>
          <p:cNvPr id="540" name="CustomShape 256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1" name="CustomShape 257"/>
          <p:cNvSpPr/>
          <p:nvPr/>
        </p:nvSpPr>
        <p:spPr>
          <a:xfrm>
            <a:off x="5556960" y="22356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42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0"/>
          </a:graphicData>
        </a:graphic>
      </p:graphicFrame>
      <p:sp>
        <p:nvSpPr>
          <p:cNvPr id="543" name="CustomShape 258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44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1"/>
          </a:graphicData>
        </a:graphic>
      </p:graphicFrame>
      <p:sp>
        <p:nvSpPr>
          <p:cNvPr id="545" name="CustomShape 259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46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2"/>
          </a:graphicData>
        </a:graphic>
      </p:graphicFrame>
      <p:sp>
        <p:nvSpPr>
          <p:cNvPr id="547" name="CustomShape 260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48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3"/>
          </a:graphicData>
        </a:graphic>
      </p:graphicFrame>
      <p:sp>
        <p:nvSpPr>
          <p:cNvPr id="549" name="CustomShape 261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50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4"/>
          </a:graphicData>
        </a:graphic>
      </p:graphicFrame>
      <p:sp>
        <p:nvSpPr>
          <p:cNvPr id="551" name="CustomShape 262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52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5"/>
          </a:graphicData>
        </a:graphic>
      </p:graphicFrame>
      <p:sp>
        <p:nvSpPr>
          <p:cNvPr id="553" name="CustomShape 263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54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6"/>
          </a:graphicData>
        </a:graphic>
      </p:graphicFrame>
      <p:sp>
        <p:nvSpPr>
          <p:cNvPr id="555" name="CustomShape 264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56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7"/>
          </a:graphicData>
        </a:graphic>
      </p:graphicFrame>
      <p:sp>
        <p:nvSpPr>
          <p:cNvPr id="557" name="CustomShape 265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58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8"/>
          </a:graphicData>
        </a:graphic>
      </p:graphicFrame>
      <p:sp>
        <p:nvSpPr>
          <p:cNvPr id="559" name="CustomShape 266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60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9"/>
          </a:graphicData>
        </a:graphic>
      </p:graphicFrame>
      <p:sp>
        <p:nvSpPr>
          <p:cNvPr id="561" name="CustomShape 267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62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0"/>
          </a:graphicData>
        </a:graphic>
      </p:graphicFrame>
      <p:sp>
        <p:nvSpPr>
          <p:cNvPr id="563" name="CustomShape 268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64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1"/>
          </a:graphicData>
        </a:graphic>
      </p:graphicFrame>
      <p:sp>
        <p:nvSpPr>
          <p:cNvPr id="565" name="CustomShape 269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66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2"/>
          </a:graphicData>
        </a:graphic>
      </p:graphicFrame>
      <p:sp>
        <p:nvSpPr>
          <p:cNvPr id="567" name="CustomShape 270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68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3"/>
          </a:graphicData>
        </a:graphic>
      </p:graphicFrame>
      <p:sp>
        <p:nvSpPr>
          <p:cNvPr id="569" name="CustomShape 271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70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4"/>
          </a:graphicData>
        </a:graphic>
      </p:graphicFrame>
      <p:sp>
        <p:nvSpPr>
          <p:cNvPr id="571" name="CustomShape 272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72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5"/>
          </a:graphicData>
        </a:graphic>
      </p:graphicFrame>
      <p:sp>
        <p:nvSpPr>
          <p:cNvPr id="573" name="CustomShape 273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74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6"/>
          </a:graphicData>
        </a:graphic>
      </p:graphicFrame>
      <p:sp>
        <p:nvSpPr>
          <p:cNvPr id="575" name="CustomShape 274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76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7"/>
          </a:graphicData>
        </a:graphic>
      </p:graphicFrame>
      <p:sp>
        <p:nvSpPr>
          <p:cNvPr id="577" name="CustomShape 275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78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8"/>
          </a:graphicData>
        </a:graphic>
      </p:graphicFrame>
      <p:sp>
        <p:nvSpPr>
          <p:cNvPr id="579" name="CustomShape 276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80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9"/>
          </a:graphicData>
        </a:graphic>
      </p:graphicFrame>
      <p:sp>
        <p:nvSpPr>
          <p:cNvPr id="581" name="CustomShape 277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82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0"/>
          </a:graphicData>
        </a:graphic>
      </p:graphicFrame>
      <p:sp>
        <p:nvSpPr>
          <p:cNvPr id="583" name="CustomShape 278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84" name="Chart 12"/>
          <p:cNvGraphicFramePr/>
          <p:nvPr/>
        </p:nvGraphicFramePr>
        <p:xfrm>
          <a:off x="27144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1"/>
          </a:graphicData>
        </a:graphic>
      </p:graphicFrame>
      <p:sp>
        <p:nvSpPr>
          <p:cNvPr id="585" name="CustomShape 279"/>
          <p:cNvSpPr/>
          <p:nvPr/>
        </p:nvSpPr>
        <p:spPr>
          <a:xfrm>
            <a:off x="582480" y="1756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86" name="Chart 15"/>
          <p:cNvGraphicFramePr/>
          <p:nvPr/>
        </p:nvGraphicFramePr>
        <p:xfrm>
          <a:off x="244008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2"/>
          </a:graphicData>
        </a:graphic>
      </p:graphicFrame>
      <p:sp>
        <p:nvSpPr>
          <p:cNvPr id="587" name="CustomShape 280"/>
          <p:cNvSpPr/>
          <p:nvPr/>
        </p:nvSpPr>
        <p:spPr>
          <a:xfrm>
            <a:off x="2737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88" name="Chart 16"/>
          <p:cNvGraphicFramePr/>
          <p:nvPr/>
        </p:nvGraphicFramePr>
        <p:xfrm>
          <a:off x="4608720" y="792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3"/>
          </a:graphicData>
        </a:graphic>
      </p:graphicFrame>
      <p:sp>
        <p:nvSpPr>
          <p:cNvPr id="589" name="CustomShape 281"/>
          <p:cNvSpPr/>
          <p:nvPr/>
        </p:nvSpPr>
        <p:spPr>
          <a:xfrm>
            <a:off x="4933800" y="1784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0" name="CustomShape 282"/>
          <p:cNvSpPr/>
          <p:nvPr/>
        </p:nvSpPr>
        <p:spPr>
          <a:xfrm>
            <a:off x="455040" y="1035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1" name="CustomShape 283"/>
          <p:cNvSpPr/>
          <p:nvPr/>
        </p:nvSpPr>
        <p:spPr>
          <a:xfrm>
            <a:off x="2487960" y="329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92" name="CustomShape 284"/>
          <p:cNvSpPr/>
          <p:nvPr/>
        </p:nvSpPr>
        <p:spPr>
          <a:xfrm>
            <a:off x="4683960" y="329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93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4"/>
          </a:graphicData>
        </a:graphic>
      </p:graphicFrame>
      <p:sp>
        <p:nvSpPr>
          <p:cNvPr id="594" name="CustomShape 285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95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5"/>
          </a:graphicData>
        </a:graphic>
      </p:graphicFrame>
      <p:sp>
        <p:nvSpPr>
          <p:cNvPr id="596" name="CustomShape 286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97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6"/>
          </a:graphicData>
        </a:graphic>
      </p:graphicFrame>
      <p:sp>
        <p:nvSpPr>
          <p:cNvPr id="598" name="CustomShape 287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599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7"/>
          </a:graphicData>
        </a:graphic>
      </p:graphicFrame>
      <p:sp>
        <p:nvSpPr>
          <p:cNvPr id="600" name="CustomShape 288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01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8"/>
          </a:graphicData>
        </a:graphic>
      </p:graphicFrame>
      <p:sp>
        <p:nvSpPr>
          <p:cNvPr id="602" name="CustomShape 289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03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9"/>
          </a:graphicData>
        </a:graphic>
      </p:graphicFrame>
      <p:sp>
        <p:nvSpPr>
          <p:cNvPr id="604" name="CustomShape 290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05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0"/>
          </a:graphicData>
        </a:graphic>
      </p:graphicFrame>
      <p:sp>
        <p:nvSpPr>
          <p:cNvPr id="606" name="CustomShape 291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07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1"/>
          </a:graphicData>
        </a:graphic>
      </p:graphicFrame>
      <p:sp>
        <p:nvSpPr>
          <p:cNvPr id="608" name="CustomShape 292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09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2"/>
          </a:graphicData>
        </a:graphic>
      </p:graphicFrame>
      <p:sp>
        <p:nvSpPr>
          <p:cNvPr id="610" name="CustomShape 293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11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3"/>
          </a:graphicData>
        </a:graphic>
      </p:graphicFrame>
      <p:sp>
        <p:nvSpPr>
          <p:cNvPr id="612" name="CustomShape 294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13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4"/>
          </a:graphicData>
        </a:graphic>
      </p:graphicFrame>
      <p:sp>
        <p:nvSpPr>
          <p:cNvPr id="614" name="CustomShape 295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15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5"/>
          </a:graphicData>
        </a:graphic>
      </p:graphicFrame>
      <p:sp>
        <p:nvSpPr>
          <p:cNvPr id="616" name="CustomShape 296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17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6"/>
          </a:graphicData>
        </a:graphic>
      </p:graphicFrame>
      <p:sp>
        <p:nvSpPr>
          <p:cNvPr id="618" name="CustomShape 297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19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7"/>
          </a:graphicData>
        </a:graphic>
      </p:graphicFrame>
      <p:sp>
        <p:nvSpPr>
          <p:cNvPr id="620" name="CustomShape 298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21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8"/>
          </a:graphicData>
        </a:graphic>
      </p:graphicFrame>
      <p:sp>
        <p:nvSpPr>
          <p:cNvPr id="622" name="CustomShape 299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23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9"/>
          </a:graphicData>
        </a:graphic>
      </p:graphicFrame>
      <p:sp>
        <p:nvSpPr>
          <p:cNvPr id="624" name="CustomShape 300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25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0"/>
          </a:graphicData>
        </a:graphic>
      </p:graphicFrame>
      <p:sp>
        <p:nvSpPr>
          <p:cNvPr id="626" name="CustomShape 301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27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1"/>
          </a:graphicData>
        </a:graphic>
      </p:graphicFrame>
      <p:sp>
        <p:nvSpPr>
          <p:cNvPr id="628" name="CustomShape 302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29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2"/>
          </a:graphicData>
        </a:graphic>
      </p:graphicFrame>
      <p:sp>
        <p:nvSpPr>
          <p:cNvPr id="630" name="CustomShape 303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31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3"/>
          </a:graphicData>
        </a:graphic>
      </p:graphicFrame>
      <p:sp>
        <p:nvSpPr>
          <p:cNvPr id="632" name="CustomShape 304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33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4"/>
          </a:graphicData>
        </a:graphic>
      </p:graphicFrame>
      <p:sp>
        <p:nvSpPr>
          <p:cNvPr id="634" name="CustomShape 305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35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5"/>
          </a:graphicData>
        </a:graphic>
      </p:graphicFrame>
      <p:sp>
        <p:nvSpPr>
          <p:cNvPr id="636" name="CustomShape 306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37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6"/>
          </a:graphicData>
        </a:graphic>
      </p:graphicFrame>
      <p:sp>
        <p:nvSpPr>
          <p:cNvPr id="638" name="CustomShape 307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39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7"/>
          </a:graphicData>
        </a:graphic>
      </p:graphicFrame>
      <p:sp>
        <p:nvSpPr>
          <p:cNvPr id="640" name="CustomShape 308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41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8"/>
          </a:graphicData>
        </a:graphic>
      </p:graphicFrame>
      <p:sp>
        <p:nvSpPr>
          <p:cNvPr id="642" name="CustomShape 309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43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9"/>
          </a:graphicData>
        </a:graphic>
      </p:graphicFrame>
      <p:sp>
        <p:nvSpPr>
          <p:cNvPr id="644" name="CustomShape 310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45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0"/>
          </a:graphicData>
        </a:graphic>
      </p:graphicFrame>
      <p:sp>
        <p:nvSpPr>
          <p:cNvPr id="646" name="CustomShape 311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47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1"/>
          </a:graphicData>
        </a:graphic>
      </p:graphicFrame>
      <p:sp>
        <p:nvSpPr>
          <p:cNvPr id="648" name="CustomShape 312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49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2"/>
          </a:graphicData>
        </a:graphic>
      </p:graphicFrame>
      <p:sp>
        <p:nvSpPr>
          <p:cNvPr id="650" name="CustomShape 313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51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3"/>
          </a:graphicData>
        </a:graphic>
      </p:graphicFrame>
      <p:sp>
        <p:nvSpPr>
          <p:cNvPr id="652" name="CustomShape 314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53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4"/>
          </a:graphicData>
        </a:graphic>
      </p:graphicFrame>
      <p:sp>
        <p:nvSpPr>
          <p:cNvPr id="654" name="CustomShape 315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55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5"/>
          </a:graphicData>
        </a:graphic>
      </p:graphicFrame>
      <p:sp>
        <p:nvSpPr>
          <p:cNvPr id="656" name="CustomShape 316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57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6"/>
          </a:graphicData>
        </a:graphic>
      </p:graphicFrame>
      <p:sp>
        <p:nvSpPr>
          <p:cNvPr id="658" name="CustomShape 317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59" name="Chart 12"/>
          <p:cNvGraphicFramePr/>
          <p:nvPr/>
        </p:nvGraphicFramePr>
        <p:xfrm>
          <a:off x="39384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7"/>
          </a:graphicData>
        </a:graphic>
      </p:graphicFrame>
      <p:sp>
        <p:nvSpPr>
          <p:cNvPr id="660" name="CustomShape 318"/>
          <p:cNvSpPr/>
          <p:nvPr/>
        </p:nvSpPr>
        <p:spPr>
          <a:xfrm>
            <a:off x="704880" y="2490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61" name="Chart 15"/>
          <p:cNvGraphicFramePr/>
          <p:nvPr/>
        </p:nvGraphicFramePr>
        <p:xfrm>
          <a:off x="256248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8"/>
          </a:graphicData>
        </a:graphic>
      </p:graphicFrame>
      <p:sp>
        <p:nvSpPr>
          <p:cNvPr id="662" name="CustomShape 319"/>
          <p:cNvSpPr/>
          <p:nvPr/>
        </p:nvSpPr>
        <p:spPr>
          <a:xfrm>
            <a:off x="2860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63" name="Chart 16"/>
          <p:cNvGraphicFramePr/>
          <p:nvPr/>
        </p:nvGraphicFramePr>
        <p:xfrm>
          <a:off x="4731120" y="1527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9"/>
          </a:graphicData>
        </a:graphic>
      </p:graphicFrame>
      <p:sp>
        <p:nvSpPr>
          <p:cNvPr id="664" name="CustomShape 320"/>
          <p:cNvSpPr/>
          <p:nvPr/>
        </p:nvSpPr>
        <p:spPr>
          <a:xfrm>
            <a:off x="5056200" y="2518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5" name="CustomShape 321"/>
          <p:cNvSpPr/>
          <p:nvPr/>
        </p:nvSpPr>
        <p:spPr>
          <a:xfrm>
            <a:off x="5470920" y="160956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66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0"/>
          </a:graphicData>
        </a:graphic>
      </p:graphicFrame>
      <p:sp>
        <p:nvSpPr>
          <p:cNvPr id="667" name="CustomShape 322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68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1"/>
          </a:graphicData>
        </a:graphic>
      </p:graphicFrame>
      <p:sp>
        <p:nvSpPr>
          <p:cNvPr id="669" name="CustomShape 323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70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2"/>
          </a:graphicData>
        </a:graphic>
      </p:graphicFrame>
      <p:sp>
        <p:nvSpPr>
          <p:cNvPr id="671" name="CustomShape 324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72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3"/>
          </a:graphicData>
        </a:graphic>
      </p:graphicFrame>
      <p:sp>
        <p:nvSpPr>
          <p:cNvPr id="673" name="CustomShape 325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74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4"/>
          </a:graphicData>
        </a:graphic>
      </p:graphicFrame>
      <p:sp>
        <p:nvSpPr>
          <p:cNvPr id="675" name="CustomShape 326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76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5"/>
          </a:graphicData>
        </a:graphic>
      </p:graphicFrame>
      <p:sp>
        <p:nvSpPr>
          <p:cNvPr id="677" name="CustomShape 327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78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6"/>
          </a:graphicData>
        </a:graphic>
      </p:graphicFrame>
      <p:sp>
        <p:nvSpPr>
          <p:cNvPr id="679" name="CustomShape 328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80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7"/>
          </a:graphicData>
        </a:graphic>
      </p:graphicFrame>
      <p:sp>
        <p:nvSpPr>
          <p:cNvPr id="681" name="CustomShape 329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82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8"/>
          </a:graphicData>
        </a:graphic>
      </p:graphicFrame>
      <p:sp>
        <p:nvSpPr>
          <p:cNvPr id="683" name="CustomShape 330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84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9"/>
          </a:graphicData>
        </a:graphic>
      </p:graphicFrame>
      <p:sp>
        <p:nvSpPr>
          <p:cNvPr id="685" name="CustomShape 331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86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0"/>
          </a:graphicData>
        </a:graphic>
      </p:graphicFrame>
      <p:sp>
        <p:nvSpPr>
          <p:cNvPr id="687" name="CustomShape 332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88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1"/>
          </a:graphicData>
        </a:graphic>
      </p:graphicFrame>
      <p:sp>
        <p:nvSpPr>
          <p:cNvPr id="689" name="CustomShape 333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90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2"/>
          </a:graphicData>
        </a:graphic>
      </p:graphicFrame>
      <p:sp>
        <p:nvSpPr>
          <p:cNvPr id="691" name="CustomShape 334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92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3"/>
          </a:graphicData>
        </a:graphic>
      </p:graphicFrame>
      <p:sp>
        <p:nvSpPr>
          <p:cNvPr id="693" name="CustomShape 335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94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4"/>
          </a:graphicData>
        </a:graphic>
      </p:graphicFrame>
      <p:sp>
        <p:nvSpPr>
          <p:cNvPr id="695" name="CustomShape 336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96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5"/>
          </a:graphicData>
        </a:graphic>
      </p:graphicFrame>
      <p:sp>
        <p:nvSpPr>
          <p:cNvPr id="697" name="CustomShape 337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698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6"/>
          </a:graphicData>
        </a:graphic>
      </p:graphicFrame>
      <p:sp>
        <p:nvSpPr>
          <p:cNvPr id="699" name="CustomShape 338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00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7"/>
          </a:graphicData>
        </a:graphic>
      </p:graphicFrame>
      <p:sp>
        <p:nvSpPr>
          <p:cNvPr id="701" name="CustomShape 339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02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8"/>
          </a:graphicData>
        </a:graphic>
      </p:graphicFrame>
      <p:sp>
        <p:nvSpPr>
          <p:cNvPr id="703" name="CustomShape 340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04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29"/>
          </a:graphicData>
        </a:graphic>
      </p:graphicFrame>
      <p:sp>
        <p:nvSpPr>
          <p:cNvPr id="705" name="CustomShape 341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06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0"/>
          </a:graphicData>
        </a:graphic>
      </p:graphicFrame>
      <p:sp>
        <p:nvSpPr>
          <p:cNvPr id="707" name="CustomShape 342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08" name="Chart 12"/>
          <p:cNvGraphicFramePr/>
          <p:nvPr/>
        </p:nvGraphicFramePr>
        <p:xfrm>
          <a:off x="18540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1"/>
          </a:graphicData>
        </a:graphic>
      </p:graphicFrame>
      <p:sp>
        <p:nvSpPr>
          <p:cNvPr id="709" name="CustomShape 343"/>
          <p:cNvSpPr/>
          <p:nvPr/>
        </p:nvSpPr>
        <p:spPr>
          <a:xfrm>
            <a:off x="496440" y="31420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10" name="Chart 15"/>
          <p:cNvGraphicFramePr/>
          <p:nvPr/>
        </p:nvGraphicFramePr>
        <p:xfrm>
          <a:off x="235404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2"/>
          </a:graphicData>
        </a:graphic>
      </p:graphicFrame>
      <p:sp>
        <p:nvSpPr>
          <p:cNvPr id="711" name="CustomShape 344"/>
          <p:cNvSpPr/>
          <p:nvPr/>
        </p:nvSpPr>
        <p:spPr>
          <a:xfrm>
            <a:off x="2651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12" name="Chart 16"/>
          <p:cNvGraphicFramePr/>
          <p:nvPr/>
        </p:nvGraphicFramePr>
        <p:xfrm>
          <a:off x="4522680" y="21787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3"/>
          </a:graphicData>
        </a:graphic>
      </p:graphicFrame>
      <p:sp>
        <p:nvSpPr>
          <p:cNvPr id="713" name="CustomShape 345"/>
          <p:cNvSpPr/>
          <p:nvPr/>
        </p:nvSpPr>
        <p:spPr>
          <a:xfrm>
            <a:off x="4847760" y="31705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14" name="Chart 12"/>
          <p:cNvGraphicFramePr/>
          <p:nvPr/>
        </p:nvGraphicFramePr>
        <p:xfrm>
          <a:off x="57960" y="1458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4"/>
          </a:graphicData>
        </a:graphic>
      </p:graphicFrame>
      <p:sp>
        <p:nvSpPr>
          <p:cNvPr id="715" name="CustomShape 346"/>
          <p:cNvSpPr/>
          <p:nvPr/>
        </p:nvSpPr>
        <p:spPr>
          <a:xfrm>
            <a:off x="369000" y="2421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16" name="Chart 15"/>
          <p:cNvGraphicFramePr/>
          <p:nvPr/>
        </p:nvGraphicFramePr>
        <p:xfrm>
          <a:off x="2226600" y="1458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5"/>
          </a:graphicData>
        </a:graphic>
      </p:graphicFrame>
      <p:sp>
        <p:nvSpPr>
          <p:cNvPr id="717" name="CustomShape 347"/>
          <p:cNvSpPr/>
          <p:nvPr/>
        </p:nvSpPr>
        <p:spPr>
          <a:xfrm>
            <a:off x="2401920" y="1715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18" name="Chart 16"/>
          <p:cNvGraphicFramePr/>
          <p:nvPr/>
        </p:nvGraphicFramePr>
        <p:xfrm>
          <a:off x="4395240" y="145800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6"/>
          </a:graphicData>
        </a:graphic>
      </p:graphicFrame>
      <p:sp>
        <p:nvSpPr>
          <p:cNvPr id="719" name="CustomShape 348"/>
          <p:cNvSpPr/>
          <p:nvPr/>
        </p:nvSpPr>
        <p:spPr>
          <a:xfrm>
            <a:off x="4597920" y="171540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20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7"/>
          </a:graphicData>
        </a:graphic>
      </p:graphicFrame>
      <p:sp>
        <p:nvSpPr>
          <p:cNvPr id="721" name="CustomShape 349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22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8"/>
          </a:graphicData>
        </a:graphic>
      </p:graphicFrame>
      <p:sp>
        <p:nvSpPr>
          <p:cNvPr id="723" name="CustomShape 350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24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39"/>
          </a:graphicData>
        </a:graphic>
      </p:graphicFrame>
      <p:sp>
        <p:nvSpPr>
          <p:cNvPr id="725" name="CustomShape 351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26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0"/>
          </a:graphicData>
        </a:graphic>
      </p:graphicFrame>
      <p:sp>
        <p:nvSpPr>
          <p:cNvPr id="727" name="CustomShape 352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28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1"/>
          </a:graphicData>
        </a:graphic>
      </p:graphicFrame>
      <p:sp>
        <p:nvSpPr>
          <p:cNvPr id="729" name="CustomShape 353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30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2"/>
          </a:graphicData>
        </a:graphic>
      </p:graphicFrame>
      <p:sp>
        <p:nvSpPr>
          <p:cNvPr id="731" name="CustomShape 354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32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3"/>
          </a:graphicData>
        </a:graphic>
      </p:graphicFrame>
      <p:sp>
        <p:nvSpPr>
          <p:cNvPr id="733" name="CustomShape 355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34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4"/>
          </a:graphicData>
        </a:graphic>
      </p:graphicFrame>
      <p:sp>
        <p:nvSpPr>
          <p:cNvPr id="735" name="CustomShape 356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36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5"/>
          </a:graphicData>
        </a:graphic>
      </p:graphicFrame>
      <p:sp>
        <p:nvSpPr>
          <p:cNvPr id="737" name="CustomShape 357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38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6"/>
          </a:graphicData>
        </a:graphic>
      </p:graphicFrame>
      <p:sp>
        <p:nvSpPr>
          <p:cNvPr id="739" name="CustomShape 358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40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7"/>
          </a:graphicData>
        </a:graphic>
      </p:graphicFrame>
      <p:sp>
        <p:nvSpPr>
          <p:cNvPr id="741" name="CustomShape 359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42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8"/>
          </a:graphicData>
        </a:graphic>
      </p:graphicFrame>
      <p:sp>
        <p:nvSpPr>
          <p:cNvPr id="743" name="CustomShape 360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44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49"/>
          </a:graphicData>
        </a:graphic>
      </p:graphicFrame>
      <p:sp>
        <p:nvSpPr>
          <p:cNvPr id="745" name="CustomShape 361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46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0"/>
          </a:graphicData>
        </a:graphic>
      </p:graphicFrame>
      <p:sp>
        <p:nvSpPr>
          <p:cNvPr id="747" name="CustomShape 362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48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1"/>
          </a:graphicData>
        </a:graphic>
      </p:graphicFrame>
      <p:sp>
        <p:nvSpPr>
          <p:cNvPr id="749" name="CustomShape 363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50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2"/>
          </a:graphicData>
        </a:graphic>
      </p:graphicFrame>
      <p:sp>
        <p:nvSpPr>
          <p:cNvPr id="751" name="CustomShape 364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52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3"/>
          </a:graphicData>
        </a:graphic>
      </p:graphicFrame>
      <p:sp>
        <p:nvSpPr>
          <p:cNvPr id="753" name="CustomShape 365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54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4"/>
          </a:graphicData>
        </a:graphic>
      </p:graphicFrame>
      <p:sp>
        <p:nvSpPr>
          <p:cNvPr id="755" name="CustomShape 366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56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5"/>
          </a:graphicData>
        </a:graphic>
      </p:graphicFrame>
      <p:sp>
        <p:nvSpPr>
          <p:cNvPr id="757" name="CustomShape 367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58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6"/>
          </a:graphicData>
        </a:graphic>
      </p:graphicFrame>
      <p:sp>
        <p:nvSpPr>
          <p:cNvPr id="759" name="CustomShape 368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60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7"/>
          </a:graphicData>
        </a:graphic>
      </p:graphicFrame>
      <p:sp>
        <p:nvSpPr>
          <p:cNvPr id="761" name="CustomShape 369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62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8"/>
          </a:graphicData>
        </a:graphic>
      </p:graphicFrame>
      <p:sp>
        <p:nvSpPr>
          <p:cNvPr id="763" name="CustomShape 370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64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59"/>
          </a:graphicData>
        </a:graphic>
      </p:graphicFrame>
      <p:sp>
        <p:nvSpPr>
          <p:cNvPr id="765" name="CustomShape 371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66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0"/>
          </a:graphicData>
        </a:graphic>
      </p:graphicFrame>
      <p:sp>
        <p:nvSpPr>
          <p:cNvPr id="767" name="CustomShape 372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68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1"/>
          </a:graphicData>
        </a:graphic>
      </p:graphicFrame>
      <p:sp>
        <p:nvSpPr>
          <p:cNvPr id="769" name="CustomShape 373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70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2"/>
          </a:graphicData>
        </a:graphic>
      </p:graphicFrame>
      <p:sp>
        <p:nvSpPr>
          <p:cNvPr id="771" name="CustomShape 374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72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3"/>
          </a:graphicData>
        </a:graphic>
      </p:graphicFrame>
      <p:sp>
        <p:nvSpPr>
          <p:cNvPr id="773" name="CustomShape 375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74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4"/>
          </a:graphicData>
        </a:graphic>
      </p:graphicFrame>
      <p:sp>
        <p:nvSpPr>
          <p:cNvPr id="775" name="CustomShape 376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76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5"/>
          </a:graphicData>
        </a:graphic>
      </p:graphicFrame>
      <p:sp>
        <p:nvSpPr>
          <p:cNvPr id="777" name="CustomShape 377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78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6"/>
          </a:graphicData>
        </a:graphic>
      </p:graphicFrame>
      <p:sp>
        <p:nvSpPr>
          <p:cNvPr id="779" name="CustomShape 378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80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7"/>
          </a:graphicData>
        </a:graphic>
      </p:graphicFrame>
      <p:sp>
        <p:nvSpPr>
          <p:cNvPr id="781" name="CustomShape 379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82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8"/>
          </a:graphicData>
        </a:graphic>
      </p:graphicFrame>
      <p:sp>
        <p:nvSpPr>
          <p:cNvPr id="783" name="CustomShape 380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84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69"/>
          </a:graphicData>
        </a:graphic>
      </p:graphicFrame>
      <p:sp>
        <p:nvSpPr>
          <p:cNvPr id="785" name="CustomShape 381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86" name="Chart 12"/>
          <p:cNvGraphicFramePr/>
          <p:nvPr/>
        </p:nvGraphicFramePr>
        <p:xfrm>
          <a:off x="30780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0"/>
          </a:graphicData>
        </a:graphic>
      </p:graphicFrame>
      <p:sp>
        <p:nvSpPr>
          <p:cNvPr id="787" name="CustomShape 382"/>
          <p:cNvSpPr/>
          <p:nvPr/>
        </p:nvSpPr>
        <p:spPr>
          <a:xfrm>
            <a:off x="618840" y="387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88" name="Chart 15"/>
          <p:cNvGraphicFramePr/>
          <p:nvPr/>
        </p:nvGraphicFramePr>
        <p:xfrm>
          <a:off x="247644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1"/>
          </a:graphicData>
        </a:graphic>
      </p:graphicFrame>
      <p:sp>
        <p:nvSpPr>
          <p:cNvPr id="789" name="CustomShape 383"/>
          <p:cNvSpPr/>
          <p:nvPr/>
        </p:nvSpPr>
        <p:spPr>
          <a:xfrm>
            <a:off x="2774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90" name="Chart 16"/>
          <p:cNvGraphicFramePr/>
          <p:nvPr/>
        </p:nvGraphicFramePr>
        <p:xfrm>
          <a:off x="4645080" y="291312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2"/>
          </a:graphicData>
        </a:graphic>
      </p:graphicFrame>
      <p:sp>
        <p:nvSpPr>
          <p:cNvPr id="791" name="CustomShape 384"/>
          <p:cNvSpPr/>
          <p:nvPr/>
        </p:nvSpPr>
        <p:spPr>
          <a:xfrm>
            <a:off x="4970160" y="39049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2" name="CustomShape 385"/>
          <p:cNvSpPr/>
          <p:nvPr/>
        </p:nvSpPr>
        <p:spPr>
          <a:xfrm>
            <a:off x="5221080" y="213552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93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3"/>
          </a:graphicData>
        </a:graphic>
      </p:graphicFrame>
      <p:sp>
        <p:nvSpPr>
          <p:cNvPr id="794" name="CustomShape 386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95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4"/>
          </a:graphicData>
        </a:graphic>
      </p:graphicFrame>
      <p:sp>
        <p:nvSpPr>
          <p:cNvPr id="796" name="CustomShape 387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97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5"/>
          </a:graphicData>
        </a:graphic>
      </p:graphicFrame>
      <p:sp>
        <p:nvSpPr>
          <p:cNvPr id="798" name="CustomShape 388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799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6"/>
          </a:graphicData>
        </a:graphic>
      </p:graphicFrame>
      <p:sp>
        <p:nvSpPr>
          <p:cNvPr id="800" name="CustomShape 389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01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7"/>
          </a:graphicData>
        </a:graphic>
      </p:graphicFrame>
      <p:sp>
        <p:nvSpPr>
          <p:cNvPr id="802" name="CustomShape 390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03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8"/>
          </a:graphicData>
        </a:graphic>
      </p:graphicFrame>
      <p:sp>
        <p:nvSpPr>
          <p:cNvPr id="804" name="CustomShape 391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05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79"/>
          </a:graphicData>
        </a:graphic>
      </p:graphicFrame>
      <p:sp>
        <p:nvSpPr>
          <p:cNvPr id="806" name="CustomShape 392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07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0"/>
          </a:graphicData>
        </a:graphic>
      </p:graphicFrame>
      <p:sp>
        <p:nvSpPr>
          <p:cNvPr id="808" name="CustomShape 393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09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1"/>
          </a:graphicData>
        </a:graphic>
      </p:graphicFrame>
      <p:sp>
        <p:nvSpPr>
          <p:cNvPr id="810" name="CustomShape 394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11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2"/>
          </a:graphicData>
        </a:graphic>
      </p:graphicFrame>
      <p:sp>
        <p:nvSpPr>
          <p:cNvPr id="812" name="CustomShape 395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13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3"/>
          </a:graphicData>
        </a:graphic>
      </p:graphicFrame>
      <p:sp>
        <p:nvSpPr>
          <p:cNvPr id="814" name="CustomShape 396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15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4"/>
          </a:graphicData>
        </a:graphic>
      </p:graphicFrame>
      <p:sp>
        <p:nvSpPr>
          <p:cNvPr id="816" name="CustomShape 397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17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5"/>
          </a:graphicData>
        </a:graphic>
      </p:graphicFrame>
      <p:sp>
        <p:nvSpPr>
          <p:cNvPr id="818" name="CustomShape 398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19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6"/>
          </a:graphicData>
        </a:graphic>
      </p:graphicFrame>
      <p:sp>
        <p:nvSpPr>
          <p:cNvPr id="820" name="CustomShape 399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21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7"/>
          </a:graphicData>
        </a:graphic>
      </p:graphicFrame>
      <p:sp>
        <p:nvSpPr>
          <p:cNvPr id="822" name="CustomShape 400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23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8"/>
          </a:graphicData>
        </a:graphic>
      </p:graphicFrame>
      <p:sp>
        <p:nvSpPr>
          <p:cNvPr id="824" name="CustomShape 401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25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89"/>
          </a:graphicData>
        </a:graphic>
      </p:graphicFrame>
      <p:sp>
        <p:nvSpPr>
          <p:cNvPr id="826" name="CustomShape 402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27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0"/>
          </a:graphicData>
        </a:graphic>
      </p:graphicFrame>
      <p:sp>
        <p:nvSpPr>
          <p:cNvPr id="828" name="CustomShape 403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29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1"/>
          </a:graphicData>
        </a:graphic>
      </p:graphicFrame>
      <p:sp>
        <p:nvSpPr>
          <p:cNvPr id="830" name="CustomShape 404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31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2"/>
          </a:graphicData>
        </a:graphic>
      </p:graphicFrame>
      <p:sp>
        <p:nvSpPr>
          <p:cNvPr id="832" name="CustomShape 405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33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3"/>
          </a:graphicData>
        </a:graphic>
      </p:graphicFrame>
      <p:sp>
        <p:nvSpPr>
          <p:cNvPr id="834" name="CustomShape 406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35" name="Chart 12"/>
          <p:cNvGraphicFramePr/>
          <p:nvPr/>
        </p:nvGraphicFramePr>
        <p:xfrm>
          <a:off x="-644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4"/>
          </a:graphicData>
        </a:graphic>
      </p:graphicFrame>
      <p:sp>
        <p:nvSpPr>
          <p:cNvPr id="836" name="CustomShape 407"/>
          <p:cNvSpPr/>
          <p:nvPr/>
        </p:nvSpPr>
        <p:spPr>
          <a:xfrm>
            <a:off x="246600" y="3668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37" name="Chart 15"/>
          <p:cNvGraphicFramePr/>
          <p:nvPr/>
        </p:nvGraphicFramePr>
        <p:xfrm>
          <a:off x="210420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5"/>
          </a:graphicData>
        </a:graphic>
      </p:graphicFrame>
      <p:sp>
        <p:nvSpPr>
          <p:cNvPr id="838" name="CustomShape 408"/>
          <p:cNvSpPr/>
          <p:nvPr/>
        </p:nvSpPr>
        <p:spPr>
          <a:xfrm>
            <a:off x="2401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39" name="Chart 16"/>
          <p:cNvGraphicFramePr/>
          <p:nvPr/>
        </p:nvGraphicFramePr>
        <p:xfrm>
          <a:off x="4272840" y="2704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6"/>
          </a:graphicData>
        </a:graphic>
      </p:graphicFrame>
      <p:sp>
        <p:nvSpPr>
          <p:cNvPr id="840" name="CustomShape 409"/>
          <p:cNvSpPr/>
          <p:nvPr/>
        </p:nvSpPr>
        <p:spPr>
          <a:xfrm>
            <a:off x="4597920" y="3696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1" name="CustomShape 410"/>
          <p:cNvSpPr/>
          <p:nvPr/>
        </p:nvSpPr>
        <p:spPr>
          <a:xfrm>
            <a:off x="119160" y="29473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2" name="CustomShape 411"/>
          <p:cNvSpPr/>
          <p:nvPr/>
        </p:nvSpPr>
        <p:spPr>
          <a:xfrm>
            <a:off x="2152080" y="2241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3" name="CustomShape 412"/>
          <p:cNvSpPr/>
          <p:nvPr/>
        </p:nvSpPr>
        <p:spPr>
          <a:xfrm>
            <a:off x="4348080" y="2241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44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7"/>
          </a:graphicData>
        </a:graphic>
      </p:graphicFrame>
      <p:sp>
        <p:nvSpPr>
          <p:cNvPr id="845" name="CustomShape 413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46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8"/>
          </a:graphicData>
        </a:graphic>
      </p:graphicFrame>
      <p:sp>
        <p:nvSpPr>
          <p:cNvPr id="847" name="CustomShape 414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48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99"/>
          </a:graphicData>
        </a:graphic>
      </p:graphicFrame>
      <p:sp>
        <p:nvSpPr>
          <p:cNvPr id="849" name="CustomShape 415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50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0"/>
          </a:graphicData>
        </a:graphic>
      </p:graphicFrame>
      <p:sp>
        <p:nvSpPr>
          <p:cNvPr id="851" name="CustomShape 416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52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1"/>
          </a:graphicData>
        </a:graphic>
      </p:graphicFrame>
      <p:sp>
        <p:nvSpPr>
          <p:cNvPr id="853" name="CustomShape 417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54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2"/>
          </a:graphicData>
        </a:graphic>
      </p:graphicFrame>
      <p:sp>
        <p:nvSpPr>
          <p:cNvPr id="855" name="CustomShape 418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56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3"/>
          </a:graphicData>
        </a:graphic>
      </p:graphicFrame>
      <p:sp>
        <p:nvSpPr>
          <p:cNvPr id="857" name="CustomShape 419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58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4"/>
          </a:graphicData>
        </a:graphic>
      </p:graphicFrame>
      <p:sp>
        <p:nvSpPr>
          <p:cNvPr id="859" name="CustomShape 420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60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5"/>
          </a:graphicData>
        </a:graphic>
      </p:graphicFrame>
      <p:sp>
        <p:nvSpPr>
          <p:cNvPr id="861" name="CustomShape 421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62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6"/>
          </a:graphicData>
        </a:graphic>
      </p:graphicFrame>
      <p:sp>
        <p:nvSpPr>
          <p:cNvPr id="863" name="CustomShape 422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64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7"/>
          </a:graphicData>
        </a:graphic>
      </p:graphicFrame>
      <p:sp>
        <p:nvSpPr>
          <p:cNvPr id="865" name="CustomShape 423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66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8"/>
          </a:graphicData>
        </a:graphic>
      </p:graphicFrame>
      <p:sp>
        <p:nvSpPr>
          <p:cNvPr id="867" name="CustomShape 424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68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09"/>
          </a:graphicData>
        </a:graphic>
      </p:graphicFrame>
      <p:sp>
        <p:nvSpPr>
          <p:cNvPr id="869" name="CustomShape 425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70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0"/>
          </a:graphicData>
        </a:graphic>
      </p:graphicFrame>
      <p:sp>
        <p:nvSpPr>
          <p:cNvPr id="871" name="CustomShape 426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72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1"/>
          </a:graphicData>
        </a:graphic>
      </p:graphicFrame>
      <p:sp>
        <p:nvSpPr>
          <p:cNvPr id="873" name="CustomShape 427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74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2"/>
          </a:graphicData>
        </a:graphic>
      </p:graphicFrame>
      <p:sp>
        <p:nvSpPr>
          <p:cNvPr id="875" name="CustomShape 428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76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3"/>
          </a:graphicData>
        </a:graphic>
      </p:graphicFrame>
      <p:sp>
        <p:nvSpPr>
          <p:cNvPr id="877" name="CustomShape 429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78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4"/>
          </a:graphicData>
        </a:graphic>
      </p:graphicFrame>
      <p:sp>
        <p:nvSpPr>
          <p:cNvPr id="879" name="CustomShape 430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80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5"/>
          </a:graphicData>
        </a:graphic>
      </p:graphicFrame>
      <p:sp>
        <p:nvSpPr>
          <p:cNvPr id="881" name="CustomShape 431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82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6"/>
          </a:graphicData>
        </a:graphic>
      </p:graphicFrame>
      <p:sp>
        <p:nvSpPr>
          <p:cNvPr id="883" name="CustomShape 432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84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7"/>
          </a:graphicData>
        </a:graphic>
      </p:graphicFrame>
      <p:sp>
        <p:nvSpPr>
          <p:cNvPr id="885" name="CustomShape 433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86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8"/>
          </a:graphicData>
        </a:graphic>
      </p:graphicFrame>
      <p:sp>
        <p:nvSpPr>
          <p:cNvPr id="887" name="CustomShape 434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88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19"/>
          </a:graphicData>
        </a:graphic>
      </p:graphicFrame>
      <p:sp>
        <p:nvSpPr>
          <p:cNvPr id="889" name="CustomShape 435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90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0"/>
          </a:graphicData>
        </a:graphic>
      </p:graphicFrame>
      <p:sp>
        <p:nvSpPr>
          <p:cNvPr id="891" name="CustomShape 436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92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1"/>
          </a:graphicData>
        </a:graphic>
      </p:graphicFrame>
      <p:sp>
        <p:nvSpPr>
          <p:cNvPr id="893" name="CustomShape 437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94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2"/>
          </a:graphicData>
        </a:graphic>
      </p:graphicFrame>
      <p:sp>
        <p:nvSpPr>
          <p:cNvPr id="895" name="CustomShape 438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96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3"/>
          </a:graphicData>
        </a:graphic>
      </p:graphicFrame>
      <p:sp>
        <p:nvSpPr>
          <p:cNvPr id="897" name="CustomShape 439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898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4"/>
          </a:graphicData>
        </a:graphic>
      </p:graphicFrame>
      <p:sp>
        <p:nvSpPr>
          <p:cNvPr id="899" name="CustomShape 440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00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5"/>
          </a:graphicData>
        </a:graphic>
      </p:graphicFrame>
      <p:sp>
        <p:nvSpPr>
          <p:cNvPr id="901" name="CustomShape 441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02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6"/>
          </a:graphicData>
        </a:graphic>
      </p:graphicFrame>
      <p:sp>
        <p:nvSpPr>
          <p:cNvPr id="903" name="CustomShape 442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04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7"/>
          </a:graphicData>
        </a:graphic>
      </p:graphicFrame>
      <p:sp>
        <p:nvSpPr>
          <p:cNvPr id="905" name="CustomShape 443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06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8"/>
          </a:graphicData>
        </a:graphic>
      </p:graphicFrame>
      <p:sp>
        <p:nvSpPr>
          <p:cNvPr id="907" name="CustomShape 444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08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29"/>
          </a:graphicData>
        </a:graphic>
      </p:graphicFrame>
      <p:sp>
        <p:nvSpPr>
          <p:cNvPr id="909" name="CustomShape 445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10" name="Chart 12"/>
          <p:cNvGraphicFramePr/>
          <p:nvPr/>
        </p:nvGraphicFramePr>
        <p:xfrm>
          <a:off x="5796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0"/>
          </a:graphicData>
        </a:graphic>
      </p:graphicFrame>
      <p:sp>
        <p:nvSpPr>
          <p:cNvPr id="911" name="CustomShape 446"/>
          <p:cNvSpPr/>
          <p:nvPr/>
        </p:nvSpPr>
        <p:spPr>
          <a:xfrm>
            <a:off x="369000" y="4402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12" name="Chart 15"/>
          <p:cNvGraphicFramePr/>
          <p:nvPr/>
        </p:nvGraphicFramePr>
        <p:xfrm>
          <a:off x="222660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1"/>
          </a:graphicData>
        </a:graphic>
      </p:graphicFrame>
      <p:sp>
        <p:nvSpPr>
          <p:cNvPr id="913" name="CustomShape 447"/>
          <p:cNvSpPr/>
          <p:nvPr/>
        </p:nvSpPr>
        <p:spPr>
          <a:xfrm>
            <a:off x="2524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14" name="Chart 16"/>
          <p:cNvGraphicFramePr/>
          <p:nvPr/>
        </p:nvGraphicFramePr>
        <p:xfrm>
          <a:off x="4395240" y="3439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2"/>
          </a:graphicData>
        </a:graphic>
      </p:graphicFrame>
      <p:sp>
        <p:nvSpPr>
          <p:cNvPr id="915" name="CustomShape 448"/>
          <p:cNvSpPr/>
          <p:nvPr/>
        </p:nvSpPr>
        <p:spPr>
          <a:xfrm>
            <a:off x="4720320" y="4430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16" name="CustomShape 449"/>
          <p:cNvSpPr/>
          <p:nvPr/>
        </p:nvSpPr>
        <p:spPr>
          <a:xfrm>
            <a:off x="5135040" y="3521520"/>
            <a:ext cx="852120" cy="39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17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3"/>
          </a:graphicData>
        </a:graphic>
      </p:graphicFrame>
      <p:sp>
        <p:nvSpPr>
          <p:cNvPr id="918" name="CustomShape 450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19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4"/>
          </a:graphicData>
        </a:graphic>
      </p:graphicFrame>
      <p:sp>
        <p:nvSpPr>
          <p:cNvPr id="920" name="CustomShape 451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21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5"/>
          </a:graphicData>
        </a:graphic>
      </p:graphicFrame>
      <p:sp>
        <p:nvSpPr>
          <p:cNvPr id="922" name="CustomShape 452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23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6"/>
          </a:graphicData>
        </a:graphic>
      </p:graphicFrame>
      <p:sp>
        <p:nvSpPr>
          <p:cNvPr id="924" name="CustomShape 453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25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7"/>
          </a:graphicData>
        </a:graphic>
      </p:graphicFrame>
      <p:sp>
        <p:nvSpPr>
          <p:cNvPr id="926" name="CustomShape 454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27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8"/>
          </a:graphicData>
        </a:graphic>
      </p:graphicFrame>
      <p:sp>
        <p:nvSpPr>
          <p:cNvPr id="928" name="CustomShape 455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29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39"/>
          </a:graphicData>
        </a:graphic>
      </p:graphicFrame>
      <p:sp>
        <p:nvSpPr>
          <p:cNvPr id="930" name="CustomShape 456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31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0"/>
          </a:graphicData>
        </a:graphic>
      </p:graphicFrame>
      <p:sp>
        <p:nvSpPr>
          <p:cNvPr id="932" name="CustomShape 457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33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1"/>
          </a:graphicData>
        </a:graphic>
      </p:graphicFrame>
      <p:sp>
        <p:nvSpPr>
          <p:cNvPr id="934" name="CustomShape 458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35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2"/>
          </a:graphicData>
        </a:graphic>
      </p:graphicFrame>
      <p:sp>
        <p:nvSpPr>
          <p:cNvPr id="936" name="CustomShape 459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37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3"/>
          </a:graphicData>
        </a:graphic>
      </p:graphicFrame>
      <p:sp>
        <p:nvSpPr>
          <p:cNvPr id="938" name="CustomShape 460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39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4"/>
          </a:graphicData>
        </a:graphic>
      </p:graphicFrame>
      <p:sp>
        <p:nvSpPr>
          <p:cNvPr id="940" name="CustomShape 461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41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5"/>
          </a:graphicData>
        </a:graphic>
      </p:graphicFrame>
      <p:sp>
        <p:nvSpPr>
          <p:cNvPr id="942" name="CustomShape 462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43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6"/>
          </a:graphicData>
        </a:graphic>
      </p:graphicFrame>
      <p:sp>
        <p:nvSpPr>
          <p:cNvPr id="944" name="CustomShape 463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45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7"/>
          </a:graphicData>
        </a:graphic>
      </p:graphicFrame>
      <p:sp>
        <p:nvSpPr>
          <p:cNvPr id="946" name="CustomShape 464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47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8"/>
          </a:graphicData>
        </a:graphic>
      </p:graphicFrame>
      <p:sp>
        <p:nvSpPr>
          <p:cNvPr id="948" name="CustomShape 465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49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49"/>
          </a:graphicData>
        </a:graphic>
      </p:graphicFrame>
      <p:sp>
        <p:nvSpPr>
          <p:cNvPr id="950" name="CustomShape 466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51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0"/>
          </a:graphicData>
        </a:graphic>
      </p:graphicFrame>
      <p:sp>
        <p:nvSpPr>
          <p:cNvPr id="952" name="CustomShape 467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53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1"/>
          </a:graphicData>
        </a:graphic>
      </p:graphicFrame>
      <p:sp>
        <p:nvSpPr>
          <p:cNvPr id="954" name="CustomShape 468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55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2"/>
          </a:graphicData>
        </a:graphic>
      </p:graphicFrame>
      <p:sp>
        <p:nvSpPr>
          <p:cNvPr id="956" name="CustomShape 469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57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3"/>
          </a:graphicData>
        </a:graphic>
      </p:graphicFrame>
      <p:sp>
        <p:nvSpPr>
          <p:cNvPr id="958" name="CustomShape 470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59" name="Chart 12"/>
          <p:cNvGraphicFramePr/>
          <p:nvPr/>
        </p:nvGraphicFramePr>
        <p:xfrm>
          <a:off x="-15048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4"/>
          </a:graphicData>
        </a:graphic>
      </p:graphicFrame>
      <p:sp>
        <p:nvSpPr>
          <p:cNvPr id="960" name="CustomShape 471"/>
          <p:cNvSpPr/>
          <p:nvPr/>
        </p:nvSpPr>
        <p:spPr>
          <a:xfrm>
            <a:off x="160560" y="50540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61" name="Chart 15"/>
          <p:cNvGraphicFramePr/>
          <p:nvPr/>
        </p:nvGraphicFramePr>
        <p:xfrm>
          <a:off x="201816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5"/>
          </a:graphicData>
        </a:graphic>
      </p:graphicFrame>
      <p:sp>
        <p:nvSpPr>
          <p:cNvPr id="962" name="CustomShape 472"/>
          <p:cNvSpPr/>
          <p:nvPr/>
        </p:nvSpPr>
        <p:spPr>
          <a:xfrm>
            <a:off x="2315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63" name="Chart 16"/>
          <p:cNvGraphicFramePr/>
          <p:nvPr/>
        </p:nvGraphicFramePr>
        <p:xfrm>
          <a:off x="4186800" y="40906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6"/>
          </a:graphicData>
        </a:graphic>
      </p:graphicFrame>
      <p:sp>
        <p:nvSpPr>
          <p:cNvPr id="964" name="CustomShape 473"/>
          <p:cNvSpPr/>
          <p:nvPr/>
        </p:nvSpPr>
        <p:spPr>
          <a:xfrm>
            <a:off x="4511880" y="50824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65" name="Chart 12"/>
          <p:cNvGraphicFramePr/>
          <p:nvPr/>
        </p:nvGraphicFramePr>
        <p:xfrm>
          <a:off x="-277920" y="336996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7"/>
          </a:graphicData>
        </a:graphic>
      </p:graphicFrame>
      <p:sp>
        <p:nvSpPr>
          <p:cNvPr id="966" name="CustomShape 474"/>
          <p:cNvSpPr/>
          <p:nvPr/>
        </p:nvSpPr>
        <p:spPr>
          <a:xfrm>
            <a:off x="33120" y="433332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67" name="Chart 15"/>
          <p:cNvGraphicFramePr/>
          <p:nvPr/>
        </p:nvGraphicFramePr>
        <p:xfrm>
          <a:off x="1890720" y="336996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8"/>
          </a:graphicData>
        </a:graphic>
      </p:graphicFrame>
      <p:sp>
        <p:nvSpPr>
          <p:cNvPr id="968" name="CustomShape 475"/>
          <p:cNvSpPr/>
          <p:nvPr/>
        </p:nvSpPr>
        <p:spPr>
          <a:xfrm>
            <a:off x="2066040" y="3627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69" name="Chart 16"/>
          <p:cNvGraphicFramePr/>
          <p:nvPr/>
        </p:nvGraphicFramePr>
        <p:xfrm>
          <a:off x="4059360" y="336996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59"/>
          </a:graphicData>
        </a:graphic>
      </p:graphicFrame>
      <p:sp>
        <p:nvSpPr>
          <p:cNvPr id="970" name="CustomShape 476"/>
          <p:cNvSpPr/>
          <p:nvPr/>
        </p:nvSpPr>
        <p:spPr>
          <a:xfrm>
            <a:off x="4262040" y="362736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71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0"/>
          </a:graphicData>
        </a:graphic>
      </p:graphicFrame>
      <p:sp>
        <p:nvSpPr>
          <p:cNvPr id="972" name="CustomShape 477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73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1"/>
          </a:graphicData>
        </a:graphic>
      </p:graphicFrame>
      <p:sp>
        <p:nvSpPr>
          <p:cNvPr id="974" name="CustomShape 478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75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2"/>
          </a:graphicData>
        </a:graphic>
      </p:graphicFrame>
      <p:sp>
        <p:nvSpPr>
          <p:cNvPr id="976" name="CustomShape 479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77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3"/>
          </a:graphicData>
        </a:graphic>
      </p:graphicFrame>
      <p:sp>
        <p:nvSpPr>
          <p:cNvPr id="978" name="CustomShape 480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79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4"/>
          </a:graphicData>
        </a:graphic>
      </p:graphicFrame>
      <p:sp>
        <p:nvSpPr>
          <p:cNvPr id="980" name="CustomShape 481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81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5"/>
          </a:graphicData>
        </a:graphic>
      </p:graphicFrame>
      <p:sp>
        <p:nvSpPr>
          <p:cNvPr id="982" name="CustomShape 482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83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6"/>
          </a:graphicData>
        </a:graphic>
      </p:graphicFrame>
      <p:sp>
        <p:nvSpPr>
          <p:cNvPr id="984" name="CustomShape 483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85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7"/>
          </a:graphicData>
        </a:graphic>
      </p:graphicFrame>
      <p:sp>
        <p:nvSpPr>
          <p:cNvPr id="986" name="CustomShape 484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87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8"/>
          </a:graphicData>
        </a:graphic>
      </p:graphicFrame>
      <p:sp>
        <p:nvSpPr>
          <p:cNvPr id="988" name="CustomShape 485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89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69"/>
          </a:graphicData>
        </a:graphic>
      </p:graphicFrame>
      <p:sp>
        <p:nvSpPr>
          <p:cNvPr id="990" name="CustomShape 486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91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0"/>
          </a:graphicData>
        </a:graphic>
      </p:graphicFrame>
      <p:sp>
        <p:nvSpPr>
          <p:cNvPr id="992" name="CustomShape 487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93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1"/>
          </a:graphicData>
        </a:graphic>
      </p:graphicFrame>
      <p:sp>
        <p:nvSpPr>
          <p:cNvPr id="994" name="CustomShape 488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95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2"/>
          </a:graphicData>
        </a:graphic>
      </p:graphicFrame>
      <p:sp>
        <p:nvSpPr>
          <p:cNvPr id="996" name="CustomShape 489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97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3"/>
          </a:graphicData>
        </a:graphic>
      </p:graphicFrame>
      <p:sp>
        <p:nvSpPr>
          <p:cNvPr id="998" name="CustomShape 490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999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4"/>
          </a:graphicData>
        </a:graphic>
      </p:graphicFrame>
      <p:sp>
        <p:nvSpPr>
          <p:cNvPr id="1000" name="CustomShape 491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01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5"/>
          </a:graphicData>
        </a:graphic>
      </p:graphicFrame>
      <p:sp>
        <p:nvSpPr>
          <p:cNvPr id="1002" name="CustomShape 492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03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6"/>
          </a:graphicData>
        </a:graphic>
      </p:graphicFrame>
      <p:sp>
        <p:nvSpPr>
          <p:cNvPr id="1004" name="CustomShape 493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05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7"/>
          </a:graphicData>
        </a:graphic>
      </p:graphicFrame>
      <p:sp>
        <p:nvSpPr>
          <p:cNvPr id="1006" name="CustomShape 494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07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8"/>
          </a:graphicData>
        </a:graphic>
      </p:graphicFrame>
      <p:sp>
        <p:nvSpPr>
          <p:cNvPr id="1008" name="CustomShape 495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09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79"/>
          </a:graphicData>
        </a:graphic>
      </p:graphicFrame>
      <p:sp>
        <p:nvSpPr>
          <p:cNvPr id="1010" name="CustomShape 496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11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0"/>
          </a:graphicData>
        </a:graphic>
      </p:graphicFrame>
      <p:sp>
        <p:nvSpPr>
          <p:cNvPr id="1012" name="CustomShape 497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13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1"/>
          </a:graphicData>
        </a:graphic>
      </p:graphicFrame>
      <p:sp>
        <p:nvSpPr>
          <p:cNvPr id="1014" name="CustomShape 498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15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2"/>
          </a:graphicData>
        </a:graphic>
      </p:graphicFrame>
      <p:sp>
        <p:nvSpPr>
          <p:cNvPr id="1016" name="CustomShape 499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17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3"/>
          </a:graphicData>
        </a:graphic>
      </p:graphicFrame>
      <p:sp>
        <p:nvSpPr>
          <p:cNvPr id="1018" name="CustomShape 500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19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4"/>
          </a:graphicData>
        </a:graphic>
      </p:graphicFrame>
      <p:sp>
        <p:nvSpPr>
          <p:cNvPr id="1020" name="CustomShape 501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21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5"/>
          </a:graphicData>
        </a:graphic>
      </p:graphicFrame>
      <p:sp>
        <p:nvSpPr>
          <p:cNvPr id="1022" name="CustomShape 502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23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6"/>
          </a:graphicData>
        </a:graphic>
      </p:graphicFrame>
      <p:sp>
        <p:nvSpPr>
          <p:cNvPr id="1024" name="CustomShape 503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25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7"/>
          </a:graphicData>
        </a:graphic>
      </p:graphicFrame>
      <p:sp>
        <p:nvSpPr>
          <p:cNvPr id="1026" name="CustomShape 504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27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8"/>
          </a:graphicData>
        </a:graphic>
      </p:graphicFrame>
      <p:sp>
        <p:nvSpPr>
          <p:cNvPr id="1028" name="CustomShape 505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29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89"/>
          </a:graphicData>
        </a:graphic>
      </p:graphicFrame>
      <p:sp>
        <p:nvSpPr>
          <p:cNvPr id="1030" name="CustomShape 506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1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0"/>
          </a:graphicData>
        </a:graphic>
      </p:graphicFrame>
      <p:sp>
        <p:nvSpPr>
          <p:cNvPr id="1032" name="CustomShape 507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3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1"/>
          </a:graphicData>
        </a:graphic>
      </p:graphicFrame>
      <p:sp>
        <p:nvSpPr>
          <p:cNvPr id="1034" name="CustomShape 508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5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2"/>
          </a:graphicData>
        </a:graphic>
      </p:graphicFrame>
      <p:sp>
        <p:nvSpPr>
          <p:cNvPr id="1036" name="CustomShape 509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7" name="Chart 12"/>
          <p:cNvGraphicFramePr/>
          <p:nvPr/>
        </p:nvGraphicFramePr>
        <p:xfrm>
          <a:off x="-2808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3"/>
          </a:graphicData>
        </a:graphic>
      </p:graphicFrame>
      <p:sp>
        <p:nvSpPr>
          <p:cNvPr id="1038" name="CustomShape 510"/>
          <p:cNvSpPr/>
          <p:nvPr/>
        </p:nvSpPr>
        <p:spPr>
          <a:xfrm>
            <a:off x="282960" y="578844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39" name="Chart 15"/>
          <p:cNvGraphicFramePr/>
          <p:nvPr/>
        </p:nvGraphicFramePr>
        <p:xfrm>
          <a:off x="214056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4"/>
          </a:graphicData>
        </a:graphic>
      </p:graphicFrame>
      <p:sp>
        <p:nvSpPr>
          <p:cNvPr id="1040" name="CustomShape 511"/>
          <p:cNvSpPr/>
          <p:nvPr/>
        </p:nvSpPr>
        <p:spPr>
          <a:xfrm>
            <a:off x="2438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graphicFrame>
        <p:nvGraphicFramePr>
          <p:cNvPr id="1041" name="Chart 16"/>
          <p:cNvGraphicFramePr/>
          <p:nvPr/>
        </p:nvGraphicFramePr>
        <p:xfrm>
          <a:off x="4309200" y="4825080"/>
          <a:ext cx="1798560" cy="19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95"/>
          </a:graphicData>
        </a:graphic>
      </p:graphicFrame>
      <p:sp>
        <p:nvSpPr>
          <p:cNvPr id="1042" name="CustomShape 512"/>
          <p:cNvSpPr/>
          <p:nvPr/>
        </p:nvSpPr>
        <p:spPr>
          <a:xfrm>
            <a:off x="4634280" y="5816880"/>
            <a:ext cx="1093680" cy="19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2109</TotalTime>
  <Application>LibreOffice/5.3.2.2$Windows_x86 LibreOffice_project/6cd4f1ef626f15116896b1d8e1398b56da0d0ee1</Application>
  <Words>441</Words>
  <Paragraphs>36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2016-05-31T04:11:48Z</dcterms:created>
  <dc:creator>Sheila</dc:creator>
  <dc:description/>
  <dc:language>ro-RO</dc:language>
  <cp:lastModifiedBy/>
  <dcterms:modified xsi:type="dcterms:W3CDTF">2017-05-12T00:06:51Z</dcterms:modified>
  <cp:revision>84</cp:revision>
  <dc:subject/>
  <dc:title>v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Paper (210x297 mm)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</vt:i4>
  </property>
</Properties>
</file>