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7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1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5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037B-DBE7-4D2A-BB9E-490832BFD0B8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F5F3-3D34-41EB-A76E-9FB8E866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632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Test</vt:lpstr>
      <vt:lpstr>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2017-03-30T16:15:46Z</dcterms:created>
  <dcterms:modified xsi:type="dcterms:W3CDTF">2017-03-30T16:15:51Z</dcterms:modified>
</cp:coreProperties>
</file>