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0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9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1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2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0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8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8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6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7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8E2A1-0C2C-4099-9652-6555A692C15F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C0C0-3DE7-408E-A7B8-C096BD754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ample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317172" y="1173163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2017-08-17T22:24:52Z</dcterms:created>
  <dcterms:modified xsi:type="dcterms:W3CDTF">2017-08-17T22:24:56Z</dcterms:modified>
</cp:coreProperties>
</file>