
<file path=[Content_Types].xml><?xml version="1.0" encoding="utf-8"?>
<Types xmlns="http://schemas.openxmlformats.org/package/2006/content-types">
  <Override PartName="/_rels/.rels" ContentType="application/vnd.openxmlformats-package.relationships+xml"/>
  <Override PartName="/ppt/slides/slide8.xml" ContentType="application/vnd.openxmlformats-officedocument.presentationml.slide+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_rels/presentation.xml.rels" ContentType="application/vnd.openxmlformats-package.relationships+xml"/>
  <Override PartName="/ppt/media/image6.png" ContentType="image/png"/>
  <Override PartName="/ppt/media/image5.png" ContentType="image/png"/>
  <Override PartName="/ppt/media/image1.png" ContentType="image/png"/>
  <Override PartName="/ppt/media/image2.png" ContentType="image/png"/>
  <Override PartName="/ppt/media/image3.png" ContentType="image/png"/>
  <Override PartName="/ppt/media/image4.png" ContentType="image/png"/>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25" name="PlaceHolder 2"/>
          <p:cNvSpPr>
            <a:spLocks noGrp="1"/>
          </p:cNvSpPr>
          <p:nvPr>
            <p:ph type="body"/>
          </p:nvPr>
        </p:nvSpPr>
        <p:spPr>
          <a:xfrm>
            <a:off x="504000" y="1768680"/>
            <a:ext cx="907200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26" name="PlaceHolder 3"/>
          <p:cNvSpPr>
            <a:spLocks noGrp="1"/>
          </p:cNvSpPr>
          <p:nvPr>
            <p:ph type="body"/>
          </p:nvPr>
        </p:nvSpPr>
        <p:spPr>
          <a:xfrm>
            <a:off x="504000" y="4058640"/>
            <a:ext cx="907200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28" name="PlaceHolder 2"/>
          <p:cNvSpPr>
            <a:spLocks noGrp="1"/>
          </p:cNvSpPr>
          <p:nvPr>
            <p:ph type="body"/>
          </p:nvPr>
        </p:nvSpPr>
        <p:spPr>
          <a:xfrm>
            <a:off x="504000" y="176868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29" name="PlaceHolder 3"/>
          <p:cNvSpPr>
            <a:spLocks noGrp="1"/>
          </p:cNvSpPr>
          <p:nvPr>
            <p:ph type="body"/>
          </p:nvPr>
        </p:nvSpPr>
        <p:spPr>
          <a:xfrm>
            <a:off x="5152680" y="176868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30" name="PlaceHolder 4"/>
          <p:cNvSpPr>
            <a:spLocks noGrp="1"/>
          </p:cNvSpPr>
          <p:nvPr>
            <p:ph type="body"/>
          </p:nvPr>
        </p:nvSpPr>
        <p:spPr>
          <a:xfrm>
            <a:off x="5152680" y="405864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31" name="PlaceHolder 5"/>
          <p:cNvSpPr>
            <a:spLocks noGrp="1"/>
          </p:cNvSpPr>
          <p:nvPr>
            <p:ph type="body"/>
          </p:nvPr>
        </p:nvSpPr>
        <p:spPr>
          <a:xfrm>
            <a:off x="504000" y="405864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33" name="PlaceHolder 2"/>
          <p:cNvSpPr>
            <a:spLocks noGrp="1"/>
          </p:cNvSpPr>
          <p:nvPr>
            <p:ph type="body"/>
          </p:nvPr>
        </p:nvSpPr>
        <p:spPr>
          <a:xfrm>
            <a:off x="504000" y="1768680"/>
            <a:ext cx="9072000" cy="43840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34" name="PlaceHolder 3"/>
          <p:cNvSpPr>
            <a:spLocks noGrp="1"/>
          </p:cNvSpPr>
          <p:nvPr>
            <p:ph type="body"/>
          </p:nvPr>
        </p:nvSpPr>
        <p:spPr>
          <a:xfrm>
            <a:off x="504000" y="1768680"/>
            <a:ext cx="9072000" cy="43840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pic>
        <p:nvPicPr>
          <p:cNvPr id="35" name="" descr=""/>
          <p:cNvPicPr/>
          <p:nvPr/>
        </p:nvPicPr>
        <p:blipFill>
          <a:blip r:embed="rId2"/>
          <a:stretch/>
        </p:blipFill>
        <p:spPr>
          <a:xfrm>
            <a:off x="2292480" y="1768680"/>
            <a:ext cx="5494680" cy="4384080"/>
          </a:xfrm>
          <a:prstGeom prst="rect">
            <a:avLst/>
          </a:prstGeom>
          <a:ln>
            <a:noFill/>
          </a:ln>
        </p:spPr>
      </p:pic>
      <p:pic>
        <p:nvPicPr>
          <p:cNvPr id="36" name="" descr=""/>
          <p:cNvPicPr/>
          <p:nvPr/>
        </p:nvPicPr>
        <p:blipFill>
          <a:blip r:embed="rId3"/>
          <a:stretch/>
        </p:blipFill>
        <p:spPr>
          <a:xfrm>
            <a:off x="2292480" y="1768680"/>
            <a:ext cx="5494680" cy="43840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41" name="PlaceHolder 2"/>
          <p:cNvSpPr>
            <a:spLocks noGrp="1"/>
          </p:cNvSpPr>
          <p:nvPr>
            <p:ph type="subTitle"/>
          </p:nvPr>
        </p:nvSpPr>
        <p:spPr>
          <a:xfrm>
            <a:off x="504000" y="1768680"/>
            <a:ext cx="9072000" cy="4384080"/>
          </a:xfrm>
          <a:prstGeom prst="rect">
            <a:avLst/>
          </a:prstGeom>
        </p:spPr>
        <p:txBody>
          <a:bodyPr lIns="0" rIns="0" tIns="0" bIns="0" anchor="ctr"/>
          <a:p>
            <a:pPr algn="ctr" rtl="1"/>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43" name="PlaceHolder 2"/>
          <p:cNvSpPr>
            <a:spLocks noGrp="1"/>
          </p:cNvSpPr>
          <p:nvPr>
            <p:ph type="body"/>
          </p:nvPr>
        </p:nvSpPr>
        <p:spPr>
          <a:xfrm>
            <a:off x="504000" y="1768680"/>
            <a:ext cx="9072000" cy="43840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45" name="PlaceHolder 2"/>
          <p:cNvSpPr>
            <a:spLocks noGrp="1"/>
          </p:cNvSpPr>
          <p:nvPr>
            <p:ph type="body"/>
          </p:nvPr>
        </p:nvSpPr>
        <p:spPr>
          <a:xfrm>
            <a:off x="504000" y="1768680"/>
            <a:ext cx="4426920" cy="43840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46" name="PlaceHolder 3"/>
          <p:cNvSpPr>
            <a:spLocks noGrp="1"/>
          </p:cNvSpPr>
          <p:nvPr>
            <p:ph type="body"/>
          </p:nvPr>
        </p:nvSpPr>
        <p:spPr>
          <a:xfrm>
            <a:off x="5152680" y="1768680"/>
            <a:ext cx="4426920" cy="43840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301320"/>
            <a:ext cx="9072000" cy="5850360"/>
          </a:xfrm>
          <a:prstGeom prst="rect">
            <a:avLst/>
          </a:prstGeom>
        </p:spPr>
        <p:txBody>
          <a:bodyPr lIns="0" rIns="0" tIns="0" bIns="0" anchor="ctr"/>
          <a:p>
            <a:pPr algn="ctr" rtl="1"/>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50" name="PlaceHolder 2"/>
          <p:cNvSpPr>
            <a:spLocks noGrp="1"/>
          </p:cNvSpPr>
          <p:nvPr>
            <p:ph type="body"/>
          </p:nvPr>
        </p:nvSpPr>
        <p:spPr>
          <a:xfrm>
            <a:off x="504000" y="176868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51" name="PlaceHolder 3"/>
          <p:cNvSpPr>
            <a:spLocks noGrp="1"/>
          </p:cNvSpPr>
          <p:nvPr>
            <p:ph type="body"/>
          </p:nvPr>
        </p:nvSpPr>
        <p:spPr>
          <a:xfrm>
            <a:off x="504000" y="405864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52" name="PlaceHolder 4"/>
          <p:cNvSpPr>
            <a:spLocks noGrp="1"/>
          </p:cNvSpPr>
          <p:nvPr>
            <p:ph type="body"/>
          </p:nvPr>
        </p:nvSpPr>
        <p:spPr>
          <a:xfrm>
            <a:off x="5152680" y="1768680"/>
            <a:ext cx="4426920" cy="43840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4" name="PlaceHolder 2"/>
          <p:cNvSpPr>
            <a:spLocks noGrp="1"/>
          </p:cNvSpPr>
          <p:nvPr>
            <p:ph type="subTitle"/>
          </p:nvPr>
        </p:nvSpPr>
        <p:spPr>
          <a:xfrm>
            <a:off x="504000" y="1768680"/>
            <a:ext cx="9072000" cy="4384080"/>
          </a:xfrm>
          <a:prstGeom prst="rect">
            <a:avLst/>
          </a:prstGeom>
        </p:spPr>
        <p:txBody>
          <a:bodyPr lIns="0" rIns="0" tIns="0" bIns="0" anchor="ctr"/>
          <a:p>
            <a:pPr algn="ctr" rtl="1"/>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54" name="PlaceHolder 2"/>
          <p:cNvSpPr>
            <a:spLocks noGrp="1"/>
          </p:cNvSpPr>
          <p:nvPr>
            <p:ph type="body"/>
          </p:nvPr>
        </p:nvSpPr>
        <p:spPr>
          <a:xfrm>
            <a:off x="504000" y="1768680"/>
            <a:ext cx="4426920" cy="43840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55" name="PlaceHolder 3"/>
          <p:cNvSpPr>
            <a:spLocks noGrp="1"/>
          </p:cNvSpPr>
          <p:nvPr>
            <p:ph type="body"/>
          </p:nvPr>
        </p:nvSpPr>
        <p:spPr>
          <a:xfrm>
            <a:off x="5152680" y="176868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56" name="PlaceHolder 4"/>
          <p:cNvSpPr>
            <a:spLocks noGrp="1"/>
          </p:cNvSpPr>
          <p:nvPr>
            <p:ph type="body"/>
          </p:nvPr>
        </p:nvSpPr>
        <p:spPr>
          <a:xfrm>
            <a:off x="5152680" y="405864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58" name="PlaceHolder 2"/>
          <p:cNvSpPr>
            <a:spLocks noGrp="1"/>
          </p:cNvSpPr>
          <p:nvPr>
            <p:ph type="body"/>
          </p:nvPr>
        </p:nvSpPr>
        <p:spPr>
          <a:xfrm>
            <a:off x="504000" y="176868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59" name="PlaceHolder 3"/>
          <p:cNvSpPr>
            <a:spLocks noGrp="1"/>
          </p:cNvSpPr>
          <p:nvPr>
            <p:ph type="body"/>
          </p:nvPr>
        </p:nvSpPr>
        <p:spPr>
          <a:xfrm>
            <a:off x="5152680" y="176868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60" name="PlaceHolder 4"/>
          <p:cNvSpPr>
            <a:spLocks noGrp="1"/>
          </p:cNvSpPr>
          <p:nvPr>
            <p:ph type="body"/>
          </p:nvPr>
        </p:nvSpPr>
        <p:spPr>
          <a:xfrm>
            <a:off x="504000" y="4058640"/>
            <a:ext cx="907200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62" name="PlaceHolder 2"/>
          <p:cNvSpPr>
            <a:spLocks noGrp="1"/>
          </p:cNvSpPr>
          <p:nvPr>
            <p:ph type="body"/>
          </p:nvPr>
        </p:nvSpPr>
        <p:spPr>
          <a:xfrm>
            <a:off x="504000" y="1768680"/>
            <a:ext cx="907200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63" name="PlaceHolder 3"/>
          <p:cNvSpPr>
            <a:spLocks noGrp="1"/>
          </p:cNvSpPr>
          <p:nvPr>
            <p:ph type="body"/>
          </p:nvPr>
        </p:nvSpPr>
        <p:spPr>
          <a:xfrm>
            <a:off x="504000" y="4058640"/>
            <a:ext cx="907200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65" name="PlaceHolder 2"/>
          <p:cNvSpPr>
            <a:spLocks noGrp="1"/>
          </p:cNvSpPr>
          <p:nvPr>
            <p:ph type="body"/>
          </p:nvPr>
        </p:nvSpPr>
        <p:spPr>
          <a:xfrm>
            <a:off x="504000" y="176868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66" name="PlaceHolder 3"/>
          <p:cNvSpPr>
            <a:spLocks noGrp="1"/>
          </p:cNvSpPr>
          <p:nvPr>
            <p:ph type="body"/>
          </p:nvPr>
        </p:nvSpPr>
        <p:spPr>
          <a:xfrm>
            <a:off x="5152680" y="176868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67" name="PlaceHolder 4"/>
          <p:cNvSpPr>
            <a:spLocks noGrp="1"/>
          </p:cNvSpPr>
          <p:nvPr>
            <p:ph type="body"/>
          </p:nvPr>
        </p:nvSpPr>
        <p:spPr>
          <a:xfrm>
            <a:off x="5152680" y="405864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68" name="PlaceHolder 5"/>
          <p:cNvSpPr>
            <a:spLocks noGrp="1"/>
          </p:cNvSpPr>
          <p:nvPr>
            <p:ph type="body"/>
          </p:nvPr>
        </p:nvSpPr>
        <p:spPr>
          <a:xfrm>
            <a:off x="504000" y="405864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70" name="PlaceHolder 2"/>
          <p:cNvSpPr>
            <a:spLocks noGrp="1"/>
          </p:cNvSpPr>
          <p:nvPr>
            <p:ph type="body"/>
          </p:nvPr>
        </p:nvSpPr>
        <p:spPr>
          <a:xfrm>
            <a:off x="504000" y="1768680"/>
            <a:ext cx="9072000" cy="43840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71" name="PlaceHolder 3"/>
          <p:cNvSpPr>
            <a:spLocks noGrp="1"/>
          </p:cNvSpPr>
          <p:nvPr>
            <p:ph type="body"/>
          </p:nvPr>
        </p:nvSpPr>
        <p:spPr>
          <a:xfrm>
            <a:off x="504000" y="1768680"/>
            <a:ext cx="9072000" cy="43840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pic>
        <p:nvPicPr>
          <p:cNvPr id="72" name="" descr=""/>
          <p:cNvPicPr/>
          <p:nvPr/>
        </p:nvPicPr>
        <p:blipFill>
          <a:blip r:embed="rId2"/>
          <a:stretch/>
        </p:blipFill>
        <p:spPr>
          <a:xfrm>
            <a:off x="2292480" y="1768680"/>
            <a:ext cx="5494680" cy="4384080"/>
          </a:xfrm>
          <a:prstGeom prst="rect">
            <a:avLst/>
          </a:prstGeom>
          <a:ln>
            <a:noFill/>
          </a:ln>
        </p:spPr>
      </p:pic>
      <p:pic>
        <p:nvPicPr>
          <p:cNvPr id="73" name="" descr=""/>
          <p:cNvPicPr/>
          <p:nvPr/>
        </p:nvPicPr>
        <p:blipFill>
          <a:blip r:embed="rId3"/>
          <a:stretch/>
        </p:blipFill>
        <p:spPr>
          <a:xfrm>
            <a:off x="2292480" y="1768680"/>
            <a:ext cx="5494680" cy="43840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6" name="PlaceHolder 2"/>
          <p:cNvSpPr>
            <a:spLocks noGrp="1"/>
          </p:cNvSpPr>
          <p:nvPr>
            <p:ph type="body"/>
          </p:nvPr>
        </p:nvSpPr>
        <p:spPr>
          <a:xfrm>
            <a:off x="504000" y="1768680"/>
            <a:ext cx="9072000" cy="43840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768680"/>
            <a:ext cx="4426920" cy="43840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9" name="PlaceHolder 3"/>
          <p:cNvSpPr>
            <a:spLocks noGrp="1"/>
          </p:cNvSpPr>
          <p:nvPr>
            <p:ph type="body"/>
          </p:nvPr>
        </p:nvSpPr>
        <p:spPr>
          <a:xfrm>
            <a:off x="5152680" y="1768680"/>
            <a:ext cx="4426920" cy="43840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301320"/>
            <a:ext cx="9072000" cy="5850360"/>
          </a:xfrm>
          <a:prstGeom prst="rect">
            <a:avLst/>
          </a:prstGeom>
        </p:spPr>
        <p:txBody>
          <a:bodyPr lIns="0" rIns="0" tIns="0" bIns="0" anchor="ctr"/>
          <a:p>
            <a:pPr algn="ctr" rtl="1"/>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13" name="PlaceHolder 2"/>
          <p:cNvSpPr>
            <a:spLocks noGrp="1"/>
          </p:cNvSpPr>
          <p:nvPr>
            <p:ph type="body"/>
          </p:nvPr>
        </p:nvSpPr>
        <p:spPr>
          <a:xfrm>
            <a:off x="504000" y="176868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14" name="PlaceHolder 3"/>
          <p:cNvSpPr>
            <a:spLocks noGrp="1"/>
          </p:cNvSpPr>
          <p:nvPr>
            <p:ph type="body"/>
          </p:nvPr>
        </p:nvSpPr>
        <p:spPr>
          <a:xfrm>
            <a:off x="504000" y="405864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15" name="PlaceHolder 4"/>
          <p:cNvSpPr>
            <a:spLocks noGrp="1"/>
          </p:cNvSpPr>
          <p:nvPr>
            <p:ph type="body"/>
          </p:nvPr>
        </p:nvSpPr>
        <p:spPr>
          <a:xfrm>
            <a:off x="5152680" y="1768680"/>
            <a:ext cx="4426920" cy="43840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17" name="PlaceHolder 2"/>
          <p:cNvSpPr>
            <a:spLocks noGrp="1"/>
          </p:cNvSpPr>
          <p:nvPr>
            <p:ph type="body"/>
          </p:nvPr>
        </p:nvSpPr>
        <p:spPr>
          <a:xfrm>
            <a:off x="504000" y="1768680"/>
            <a:ext cx="4426920" cy="43840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18" name="PlaceHolder 3"/>
          <p:cNvSpPr>
            <a:spLocks noGrp="1"/>
          </p:cNvSpPr>
          <p:nvPr>
            <p:ph type="body"/>
          </p:nvPr>
        </p:nvSpPr>
        <p:spPr>
          <a:xfrm>
            <a:off x="5152680" y="176868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19" name="PlaceHolder 4"/>
          <p:cNvSpPr>
            <a:spLocks noGrp="1"/>
          </p:cNvSpPr>
          <p:nvPr>
            <p:ph type="body"/>
          </p:nvPr>
        </p:nvSpPr>
        <p:spPr>
          <a:xfrm>
            <a:off x="5152680" y="405864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301320"/>
            <a:ext cx="9072000" cy="1261800"/>
          </a:xfrm>
          <a:prstGeom prst="rect">
            <a:avLst/>
          </a:prstGeom>
        </p:spPr>
        <p:txBody>
          <a:bodyPr lIns="0" rIns="0" tIns="0" bIns="0" anchor="ctr"/>
          <a:p>
            <a:pPr algn="ctr" rtl="1"/>
            <a:endParaRPr b="0" lang="en-US" sz="4400" spc="-1" strike="noStrike">
              <a:solidFill>
                <a:srgbClr val="000000"/>
              </a:solidFill>
              <a:uFill>
                <a:solidFill>
                  <a:srgbClr val="ffffff"/>
                </a:solidFill>
              </a:uFill>
              <a:latin typeface="Arial"/>
            </a:endParaRPr>
          </a:p>
        </p:txBody>
      </p:sp>
      <p:sp>
        <p:nvSpPr>
          <p:cNvPr id="21" name="PlaceHolder 2"/>
          <p:cNvSpPr>
            <a:spLocks noGrp="1"/>
          </p:cNvSpPr>
          <p:nvPr>
            <p:ph type="body"/>
          </p:nvPr>
        </p:nvSpPr>
        <p:spPr>
          <a:xfrm>
            <a:off x="504000" y="176868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22" name="PlaceHolder 3"/>
          <p:cNvSpPr>
            <a:spLocks noGrp="1"/>
          </p:cNvSpPr>
          <p:nvPr>
            <p:ph type="body"/>
          </p:nvPr>
        </p:nvSpPr>
        <p:spPr>
          <a:xfrm>
            <a:off x="5152680" y="1768680"/>
            <a:ext cx="442692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
        <p:nvSpPr>
          <p:cNvPr id="23" name="PlaceHolder 4"/>
          <p:cNvSpPr>
            <a:spLocks noGrp="1"/>
          </p:cNvSpPr>
          <p:nvPr>
            <p:ph type="body"/>
          </p:nvPr>
        </p:nvSpPr>
        <p:spPr>
          <a:xfrm>
            <a:off x="504000" y="4058640"/>
            <a:ext cx="9072000" cy="2090880"/>
          </a:xfrm>
          <a:prstGeom prst="rect">
            <a:avLst/>
          </a:prstGeom>
        </p:spPr>
        <p:txBody>
          <a:bodyPr lIns="0" rIns="0" tIns="0" bIns="0"/>
          <a:p>
            <a:pPr algn="r" rtl="1"/>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0" name="" descr=""/>
          <p:cNvPicPr/>
          <p:nvPr/>
        </p:nvPicPr>
        <p:blipFill>
          <a:blip r:embed="rId2"/>
          <a:stretch/>
        </p:blipFill>
        <p:spPr>
          <a:xfrm>
            <a:off x="0" y="0"/>
            <a:ext cx="10078920" cy="7553880"/>
          </a:xfrm>
          <a:prstGeom prst="rect">
            <a:avLst/>
          </a:prstGeom>
          <a:ln>
            <a:noFill/>
          </a:ln>
        </p:spPr>
      </p:pic>
      <p:sp>
        <p:nvSpPr>
          <p:cNvPr id="1" name="PlaceHolder 1"/>
          <p:cNvSpPr>
            <a:spLocks noGrp="1"/>
          </p:cNvSpPr>
          <p:nvPr>
            <p:ph type="title"/>
          </p:nvPr>
        </p:nvSpPr>
        <p:spPr>
          <a:xfrm>
            <a:off x="504000" y="301320"/>
            <a:ext cx="9072000" cy="1261800"/>
          </a:xfrm>
          <a:prstGeom prst="rect">
            <a:avLst/>
          </a:prstGeom>
        </p:spPr>
        <p:txBody>
          <a:bodyPr lIns="0" rIns="0" tIns="0" bIns="0" anchor="ctr"/>
          <a:p>
            <a:pPr algn="ctr" rtl="1"/>
            <a:r>
              <a:rPr b="0" lang="en-US" sz="4400" spc="-1" strike="noStrike">
                <a:solidFill>
                  <a:srgbClr val="000000"/>
                </a:solidFill>
                <a:uFill>
                  <a:solidFill>
                    <a:srgbClr val="ffffff"/>
                  </a:solidFill>
                </a:uFill>
                <a:latin typeface="Arial"/>
              </a:rPr>
              <a:t>انقر لتحرير تنسيق نص العنوان</a:t>
            </a:r>
            <a:endParaRPr b="0" lang="en-US" sz="4400" spc="-1" strike="noStrike">
              <a:solidFill>
                <a:srgbClr val="000000"/>
              </a:solidFill>
              <a:uFill>
                <a:solidFill>
                  <a:srgbClr val="ffffff"/>
                </a:solidFill>
              </a:uFill>
              <a:latin typeface="Arial"/>
            </a:endParaRPr>
          </a:p>
        </p:txBody>
      </p:sp>
      <p:sp>
        <p:nvSpPr>
          <p:cNvPr id="2" name="PlaceHolder 2"/>
          <p:cNvSpPr>
            <a:spLocks noGrp="1"/>
          </p:cNvSpPr>
          <p:nvPr>
            <p:ph type="body"/>
          </p:nvPr>
        </p:nvSpPr>
        <p:spPr>
          <a:xfrm>
            <a:off x="504000" y="1768680"/>
            <a:ext cx="9072000" cy="4384080"/>
          </a:xfrm>
          <a:prstGeom prst="rect">
            <a:avLst/>
          </a:prstGeom>
        </p:spPr>
        <p:txBody>
          <a:bodyPr lIns="0" rIns="0" tIns="0" bIns="0"/>
          <a:p>
            <a:pPr marL="432000" indent="-324000" algn="r" rtl="1">
              <a:buClr>
                <a:srgbClr val="000000"/>
              </a:buClr>
              <a:buSzPct val="45000"/>
              <a:buFont typeface="Wingdings" charset="2"/>
              <a:buChar char=""/>
            </a:pPr>
            <a:r>
              <a:rPr b="0" lang="en-US" sz="3200" spc="-1" strike="noStrike">
                <a:solidFill>
                  <a:srgbClr val="000000"/>
                </a:solidFill>
                <a:uFill>
                  <a:solidFill>
                    <a:srgbClr val="ffffff"/>
                  </a:solidFill>
                </a:uFill>
                <a:latin typeface="Arial"/>
              </a:rPr>
              <a:t>انقر لتحرير تنسيق نص التخطيط</a:t>
            </a:r>
            <a:endParaRPr b="0" lang="en-US" sz="3200" spc="-1" strike="noStrike">
              <a:solidFill>
                <a:srgbClr val="000000"/>
              </a:solidFill>
              <a:uFill>
                <a:solidFill>
                  <a:srgbClr val="ffffff"/>
                </a:solidFill>
              </a:uFill>
              <a:latin typeface="Arial"/>
            </a:endParaRPr>
          </a:p>
          <a:p>
            <a:pPr lvl="1" marL="864000" indent="-324000" algn="r" rtl="1">
              <a:buClr>
                <a:srgbClr val="000000"/>
              </a:buClr>
              <a:buSzPct val="75000"/>
              <a:buFont typeface="Symbol" charset="2"/>
              <a:buChar char=""/>
            </a:pPr>
            <a:r>
              <a:rPr b="0" lang="en-US" sz="2800" spc="-1" strike="noStrike">
                <a:solidFill>
                  <a:srgbClr val="000000"/>
                </a:solidFill>
                <a:uFill>
                  <a:solidFill>
                    <a:srgbClr val="ffffff"/>
                  </a:solidFill>
                </a:uFill>
                <a:latin typeface="Arial"/>
              </a:rPr>
              <a:t>المستوى الثاني للتخطيط</a:t>
            </a:r>
            <a:endParaRPr b="0" lang="en-US" sz="2800" spc="-1" strike="noStrike">
              <a:solidFill>
                <a:srgbClr val="000000"/>
              </a:solidFill>
              <a:uFill>
                <a:solidFill>
                  <a:srgbClr val="ffffff"/>
                </a:solidFill>
              </a:uFill>
              <a:latin typeface="Arial"/>
            </a:endParaRPr>
          </a:p>
          <a:p>
            <a:pPr lvl="2" marL="1296000" indent="-288000" algn="r" rtl="1">
              <a:buClr>
                <a:srgbClr val="000000"/>
              </a:buClr>
              <a:buSzPct val="45000"/>
              <a:buFont typeface="Wingdings" charset="2"/>
              <a:buChar char=""/>
            </a:pPr>
            <a:r>
              <a:rPr b="0" lang="en-US" sz="2400" spc="-1" strike="noStrike">
                <a:solidFill>
                  <a:srgbClr val="000000"/>
                </a:solidFill>
                <a:uFill>
                  <a:solidFill>
                    <a:srgbClr val="ffffff"/>
                  </a:solidFill>
                </a:uFill>
                <a:latin typeface="Arial"/>
              </a:rPr>
              <a:t>المستوى الثالث للتخطيط</a:t>
            </a:r>
            <a:endParaRPr b="0" lang="en-US" sz="2400" spc="-1" strike="noStrike">
              <a:solidFill>
                <a:srgbClr val="000000"/>
              </a:solidFill>
              <a:uFill>
                <a:solidFill>
                  <a:srgbClr val="ffffff"/>
                </a:solidFill>
              </a:uFill>
              <a:latin typeface="Arial"/>
            </a:endParaRPr>
          </a:p>
          <a:p>
            <a:pPr lvl="3" marL="1728000" indent="-216000" algn="r" rtl="1">
              <a:buClr>
                <a:srgbClr val="000000"/>
              </a:buClr>
              <a:buSzPct val="75000"/>
              <a:buFont typeface="Symbol" charset="2"/>
              <a:buChar char=""/>
            </a:pPr>
            <a:r>
              <a:rPr b="0" lang="en-US" sz="2000" spc="-1" strike="noStrike">
                <a:solidFill>
                  <a:srgbClr val="000000"/>
                </a:solidFill>
                <a:uFill>
                  <a:solidFill>
                    <a:srgbClr val="ffffff"/>
                  </a:solidFill>
                </a:uFill>
                <a:latin typeface="Arial"/>
              </a:rPr>
              <a:t>المستوى الرابع للتخطيط</a:t>
            </a:r>
            <a:endParaRPr b="0" lang="en-US" sz="2000" spc="-1" strike="noStrike">
              <a:solidFill>
                <a:srgbClr val="000000"/>
              </a:solidFill>
              <a:uFill>
                <a:solidFill>
                  <a:srgbClr val="ffffff"/>
                </a:solidFill>
              </a:uFill>
              <a:latin typeface="Arial"/>
            </a:endParaRPr>
          </a:p>
          <a:p>
            <a:pPr lvl="4" marL="2160000" indent="-216000" algn="r" rtl="1">
              <a:buClr>
                <a:srgbClr val="000000"/>
              </a:buClr>
              <a:buSzPct val="45000"/>
              <a:buFont typeface="Wingdings" charset="2"/>
              <a:buChar char=""/>
            </a:pPr>
            <a:r>
              <a:rPr b="0" lang="en-US" sz="2000" spc="-1" strike="noStrike">
                <a:solidFill>
                  <a:srgbClr val="000000"/>
                </a:solidFill>
                <a:uFill>
                  <a:solidFill>
                    <a:srgbClr val="ffffff"/>
                  </a:solidFill>
                </a:uFill>
                <a:latin typeface="Arial"/>
              </a:rPr>
              <a:t>المستوى الخامس للتخطيط</a:t>
            </a:r>
            <a:endParaRPr b="0" lang="en-US" sz="2000" spc="-1" strike="noStrike">
              <a:solidFill>
                <a:srgbClr val="000000"/>
              </a:solidFill>
              <a:uFill>
                <a:solidFill>
                  <a:srgbClr val="ffffff"/>
                </a:solidFill>
              </a:uFill>
              <a:latin typeface="Arial"/>
            </a:endParaRPr>
          </a:p>
          <a:p>
            <a:pPr lvl="5" marL="2592000" indent="-216000" algn="r" rtl="1">
              <a:buClr>
                <a:srgbClr val="000000"/>
              </a:buClr>
              <a:buSzPct val="45000"/>
              <a:buFont typeface="Wingdings" charset="2"/>
              <a:buChar char=""/>
            </a:pPr>
            <a:r>
              <a:rPr b="0" lang="en-US" sz="2000" spc="-1" strike="noStrike">
                <a:solidFill>
                  <a:srgbClr val="000000"/>
                </a:solidFill>
                <a:uFill>
                  <a:solidFill>
                    <a:srgbClr val="ffffff"/>
                  </a:solidFill>
                </a:uFill>
                <a:latin typeface="Arial"/>
              </a:rPr>
              <a:t>المستوى السادس للتخطيط</a:t>
            </a:r>
            <a:endParaRPr b="0" lang="en-US" sz="2000" spc="-1" strike="noStrike">
              <a:solidFill>
                <a:srgbClr val="000000"/>
              </a:solidFill>
              <a:uFill>
                <a:solidFill>
                  <a:srgbClr val="ffffff"/>
                </a:solidFill>
              </a:uFill>
              <a:latin typeface="Arial"/>
            </a:endParaRPr>
          </a:p>
          <a:p>
            <a:pPr lvl="6" marL="3024000" indent="-216000" algn="r" rtl="1">
              <a:buClr>
                <a:srgbClr val="000000"/>
              </a:buClr>
              <a:buSzPct val="45000"/>
              <a:buFont typeface="Wingdings" charset="2"/>
              <a:buChar char=""/>
            </a:pPr>
            <a:r>
              <a:rPr b="0" lang="en-US" sz="2000" spc="-1" strike="noStrike">
                <a:solidFill>
                  <a:srgbClr val="000000"/>
                </a:solidFill>
                <a:uFill>
                  <a:solidFill>
                    <a:srgbClr val="ffffff"/>
                  </a:solidFill>
                </a:uFill>
                <a:latin typeface="Arial"/>
              </a:rPr>
              <a:t>المستوى السابع للتخطيط</a:t>
            </a:r>
            <a:endParaRPr b="0"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37" name="" descr=""/>
          <p:cNvPicPr/>
          <p:nvPr/>
        </p:nvPicPr>
        <p:blipFill>
          <a:blip r:embed="rId2"/>
          <a:stretch/>
        </p:blipFill>
        <p:spPr>
          <a:xfrm>
            <a:off x="0" y="0"/>
            <a:ext cx="10078920" cy="7553880"/>
          </a:xfrm>
          <a:prstGeom prst="rect">
            <a:avLst/>
          </a:prstGeom>
          <a:ln>
            <a:noFill/>
          </a:ln>
        </p:spPr>
      </p:pic>
      <p:sp>
        <p:nvSpPr>
          <p:cNvPr id="38" name="PlaceHolder 1"/>
          <p:cNvSpPr>
            <a:spLocks noGrp="1"/>
          </p:cNvSpPr>
          <p:nvPr>
            <p:ph type="title"/>
          </p:nvPr>
        </p:nvSpPr>
        <p:spPr>
          <a:xfrm>
            <a:off x="504000" y="301320"/>
            <a:ext cx="9072000" cy="1261800"/>
          </a:xfrm>
          <a:prstGeom prst="rect">
            <a:avLst/>
          </a:prstGeom>
        </p:spPr>
        <p:txBody>
          <a:bodyPr lIns="0" rIns="0" tIns="0" bIns="0" anchor="ctr"/>
          <a:p>
            <a:pPr algn="ctr" rtl="1"/>
            <a:r>
              <a:rPr b="0" lang="en-US" sz="4400" spc="-1" strike="noStrike">
                <a:solidFill>
                  <a:srgbClr val="000000"/>
                </a:solidFill>
                <a:uFill>
                  <a:solidFill>
                    <a:srgbClr val="ffffff"/>
                  </a:solidFill>
                </a:uFill>
                <a:latin typeface="Arial"/>
              </a:rPr>
              <a:t>انقر لتحرير تنسيق نص العنوان</a:t>
            </a:r>
            <a:endParaRPr b="0" lang="en-US" sz="4400" spc="-1" strike="noStrike">
              <a:solidFill>
                <a:srgbClr val="000000"/>
              </a:solidFill>
              <a:uFill>
                <a:solidFill>
                  <a:srgbClr val="ffffff"/>
                </a:solidFill>
              </a:uFill>
              <a:latin typeface="Arial"/>
            </a:endParaRPr>
          </a:p>
        </p:txBody>
      </p:sp>
      <p:sp>
        <p:nvSpPr>
          <p:cNvPr id="39" name="PlaceHolder 2"/>
          <p:cNvSpPr>
            <a:spLocks noGrp="1"/>
          </p:cNvSpPr>
          <p:nvPr>
            <p:ph type="body"/>
          </p:nvPr>
        </p:nvSpPr>
        <p:spPr>
          <a:xfrm>
            <a:off x="504000" y="1768680"/>
            <a:ext cx="9072000" cy="4384080"/>
          </a:xfrm>
          <a:prstGeom prst="rect">
            <a:avLst/>
          </a:prstGeom>
        </p:spPr>
        <p:txBody>
          <a:bodyPr lIns="0" rIns="0" tIns="0" bIns="0"/>
          <a:p>
            <a:pPr marL="432000" indent="-324000" algn="r" rtl="1">
              <a:buClr>
                <a:srgbClr val="000000"/>
              </a:buClr>
              <a:buSzPct val="45000"/>
              <a:buFont typeface="Wingdings" charset="2"/>
              <a:buChar char=""/>
            </a:pPr>
            <a:r>
              <a:rPr b="0" lang="en-US" sz="3200" spc="-1" strike="noStrike">
                <a:solidFill>
                  <a:srgbClr val="000000"/>
                </a:solidFill>
                <a:uFill>
                  <a:solidFill>
                    <a:srgbClr val="ffffff"/>
                  </a:solidFill>
                </a:uFill>
                <a:latin typeface="Arial"/>
              </a:rPr>
              <a:t>انقر لتحرير تنسيق نص التخطيط</a:t>
            </a:r>
            <a:endParaRPr b="0" lang="en-US" sz="3200" spc="-1" strike="noStrike">
              <a:solidFill>
                <a:srgbClr val="000000"/>
              </a:solidFill>
              <a:uFill>
                <a:solidFill>
                  <a:srgbClr val="ffffff"/>
                </a:solidFill>
              </a:uFill>
              <a:latin typeface="Arial"/>
            </a:endParaRPr>
          </a:p>
          <a:p>
            <a:pPr lvl="1" marL="864000" indent="-324000" algn="r" rtl="1">
              <a:buClr>
                <a:srgbClr val="000000"/>
              </a:buClr>
              <a:buSzPct val="75000"/>
              <a:buFont typeface="Symbol" charset="2"/>
              <a:buChar char=""/>
            </a:pPr>
            <a:r>
              <a:rPr b="0" lang="en-US" sz="2800" spc="-1" strike="noStrike">
                <a:solidFill>
                  <a:srgbClr val="000000"/>
                </a:solidFill>
                <a:uFill>
                  <a:solidFill>
                    <a:srgbClr val="ffffff"/>
                  </a:solidFill>
                </a:uFill>
                <a:latin typeface="Arial"/>
              </a:rPr>
              <a:t>المستوى الثاني للتخطيط</a:t>
            </a:r>
            <a:endParaRPr b="0" lang="en-US" sz="2800" spc="-1" strike="noStrike">
              <a:solidFill>
                <a:srgbClr val="000000"/>
              </a:solidFill>
              <a:uFill>
                <a:solidFill>
                  <a:srgbClr val="ffffff"/>
                </a:solidFill>
              </a:uFill>
              <a:latin typeface="Arial"/>
            </a:endParaRPr>
          </a:p>
          <a:p>
            <a:pPr lvl="2" marL="1296000" indent="-288000" algn="r" rtl="1">
              <a:buClr>
                <a:srgbClr val="000000"/>
              </a:buClr>
              <a:buSzPct val="45000"/>
              <a:buFont typeface="Wingdings" charset="2"/>
              <a:buChar char=""/>
            </a:pPr>
            <a:r>
              <a:rPr b="0" lang="en-US" sz="2400" spc="-1" strike="noStrike">
                <a:solidFill>
                  <a:srgbClr val="000000"/>
                </a:solidFill>
                <a:uFill>
                  <a:solidFill>
                    <a:srgbClr val="ffffff"/>
                  </a:solidFill>
                </a:uFill>
                <a:latin typeface="Arial"/>
              </a:rPr>
              <a:t>المستوى الثالث للتخطيط</a:t>
            </a:r>
            <a:endParaRPr b="0" lang="en-US" sz="2400" spc="-1" strike="noStrike">
              <a:solidFill>
                <a:srgbClr val="000000"/>
              </a:solidFill>
              <a:uFill>
                <a:solidFill>
                  <a:srgbClr val="ffffff"/>
                </a:solidFill>
              </a:uFill>
              <a:latin typeface="Arial"/>
            </a:endParaRPr>
          </a:p>
          <a:p>
            <a:pPr lvl="3" marL="1728000" indent="-216000" algn="r" rtl="1">
              <a:buClr>
                <a:srgbClr val="000000"/>
              </a:buClr>
              <a:buSzPct val="75000"/>
              <a:buFont typeface="Symbol" charset="2"/>
              <a:buChar char=""/>
            </a:pPr>
            <a:r>
              <a:rPr b="0" lang="en-US" sz="2000" spc="-1" strike="noStrike">
                <a:solidFill>
                  <a:srgbClr val="000000"/>
                </a:solidFill>
                <a:uFill>
                  <a:solidFill>
                    <a:srgbClr val="ffffff"/>
                  </a:solidFill>
                </a:uFill>
                <a:latin typeface="Arial"/>
              </a:rPr>
              <a:t>المستوى الرابع للتخطيط</a:t>
            </a:r>
            <a:endParaRPr b="0" lang="en-US" sz="2000" spc="-1" strike="noStrike">
              <a:solidFill>
                <a:srgbClr val="000000"/>
              </a:solidFill>
              <a:uFill>
                <a:solidFill>
                  <a:srgbClr val="ffffff"/>
                </a:solidFill>
              </a:uFill>
              <a:latin typeface="Arial"/>
            </a:endParaRPr>
          </a:p>
          <a:p>
            <a:pPr lvl="4" marL="2160000" indent="-216000" algn="r" rtl="1">
              <a:buClr>
                <a:srgbClr val="000000"/>
              </a:buClr>
              <a:buSzPct val="45000"/>
              <a:buFont typeface="Wingdings" charset="2"/>
              <a:buChar char=""/>
            </a:pPr>
            <a:r>
              <a:rPr b="0" lang="en-US" sz="2000" spc="-1" strike="noStrike">
                <a:solidFill>
                  <a:srgbClr val="000000"/>
                </a:solidFill>
                <a:uFill>
                  <a:solidFill>
                    <a:srgbClr val="ffffff"/>
                  </a:solidFill>
                </a:uFill>
                <a:latin typeface="Arial"/>
              </a:rPr>
              <a:t>المستوى الخامس للتخطيط</a:t>
            </a:r>
            <a:endParaRPr b="0" lang="en-US" sz="2000" spc="-1" strike="noStrike">
              <a:solidFill>
                <a:srgbClr val="000000"/>
              </a:solidFill>
              <a:uFill>
                <a:solidFill>
                  <a:srgbClr val="ffffff"/>
                </a:solidFill>
              </a:uFill>
              <a:latin typeface="Arial"/>
            </a:endParaRPr>
          </a:p>
          <a:p>
            <a:pPr lvl="5" marL="2592000" indent="-216000" algn="r" rtl="1">
              <a:buClr>
                <a:srgbClr val="000000"/>
              </a:buClr>
              <a:buSzPct val="45000"/>
              <a:buFont typeface="Wingdings" charset="2"/>
              <a:buChar char=""/>
            </a:pPr>
            <a:r>
              <a:rPr b="0" lang="en-US" sz="2000" spc="-1" strike="noStrike">
                <a:solidFill>
                  <a:srgbClr val="000000"/>
                </a:solidFill>
                <a:uFill>
                  <a:solidFill>
                    <a:srgbClr val="ffffff"/>
                  </a:solidFill>
                </a:uFill>
                <a:latin typeface="Arial"/>
              </a:rPr>
              <a:t>المستوى السادس للتخطيط</a:t>
            </a:r>
            <a:endParaRPr b="0" lang="en-US" sz="2000" spc="-1" strike="noStrike">
              <a:solidFill>
                <a:srgbClr val="000000"/>
              </a:solidFill>
              <a:uFill>
                <a:solidFill>
                  <a:srgbClr val="ffffff"/>
                </a:solidFill>
              </a:uFill>
              <a:latin typeface="Arial"/>
            </a:endParaRPr>
          </a:p>
          <a:p>
            <a:pPr lvl="6" marL="3024000" indent="-216000" algn="r" rtl="1">
              <a:buClr>
                <a:srgbClr val="000000"/>
              </a:buClr>
              <a:buSzPct val="45000"/>
              <a:buFont typeface="Wingdings" charset="2"/>
              <a:buChar char=""/>
            </a:pPr>
            <a:r>
              <a:rPr b="0" lang="en-US" sz="2000" spc="-1" strike="noStrike">
                <a:solidFill>
                  <a:srgbClr val="000000"/>
                </a:solidFill>
                <a:uFill>
                  <a:solidFill>
                    <a:srgbClr val="ffffff"/>
                  </a:solidFill>
                </a:uFill>
                <a:latin typeface="Arial"/>
              </a:rPr>
              <a:t>المستوى السابع للتخطيط</a:t>
            </a:r>
            <a:endParaRPr b="0"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CustomShape 1"/>
          <p:cNvSpPr/>
          <p:nvPr/>
        </p:nvSpPr>
        <p:spPr>
          <a:xfrm>
            <a:off x="504000" y="301320"/>
            <a:ext cx="9069840" cy="1260360"/>
          </a:xfrm>
          <a:prstGeom prst="rect">
            <a:avLst/>
          </a:prstGeom>
          <a:noFill/>
          <a:ln>
            <a:noFill/>
          </a:ln>
        </p:spPr>
        <p:style>
          <a:lnRef idx="0"/>
          <a:fillRef idx="0"/>
          <a:effectRef idx="0"/>
          <a:fontRef idx="minor"/>
        </p:style>
        <p:txBody>
          <a:bodyPr lIns="0" rIns="0" tIns="0" bIns="0" anchor="ctr"/>
          <a:p>
            <a:pPr algn="ctr" rtl="1">
              <a:lnSpc>
                <a:spcPct val="100000"/>
              </a:lnSpc>
            </a:pPr>
            <a:endParaRPr b="0" lang="en-US" sz="1800" spc="-1" strike="noStrike">
              <a:solidFill>
                <a:srgbClr val="000000"/>
              </a:solidFill>
              <a:uFill>
                <a:solidFill>
                  <a:srgbClr val="ffffff"/>
                </a:solidFill>
              </a:uFill>
              <a:latin typeface="Arial"/>
            </a:endParaRPr>
          </a:p>
          <a:p>
            <a:pPr algn="ctr" rtl="1">
              <a:lnSpc>
                <a:spcPct val="100000"/>
              </a:lnSpc>
            </a:pPr>
            <a:endParaRPr b="0" lang="en-US" sz="1800" spc="-1" strike="noStrike">
              <a:solidFill>
                <a:srgbClr val="000000"/>
              </a:solidFill>
              <a:uFill>
                <a:solidFill>
                  <a:srgbClr val="ffffff"/>
                </a:solidFill>
              </a:uFill>
              <a:latin typeface="Arial"/>
            </a:endParaRPr>
          </a:p>
          <a:p>
            <a:pPr algn="ctr" rtl="1">
              <a:lnSpc>
                <a:spcPct val="100000"/>
              </a:lnSpc>
            </a:pPr>
            <a:endParaRPr b="0" lang="en-US" sz="1800" spc="-1" strike="noStrike">
              <a:solidFill>
                <a:srgbClr val="000000"/>
              </a:solidFill>
              <a:uFill>
                <a:solidFill>
                  <a:srgbClr val="ffffff"/>
                </a:solidFill>
              </a:uFill>
              <a:latin typeface="Arial"/>
            </a:endParaRPr>
          </a:p>
          <a:p>
            <a:pPr algn="ctr" rtl="1">
              <a:lnSpc>
                <a:spcPct val="100000"/>
              </a:lnSpc>
            </a:pPr>
            <a:r>
              <a:rPr b="0" lang="en-US" sz="6500" spc="-1" strike="noStrike">
                <a:solidFill>
                  <a:srgbClr val="000000"/>
                </a:solidFill>
                <a:uFill>
                  <a:solidFill>
                    <a:srgbClr val="ffffff"/>
                  </a:solidFill>
                </a:uFill>
                <a:latin typeface="Times New Roman"/>
                <a:cs typeface="DejaVu Sans"/>
              </a:rPr>
              <a:t>Updates in Neurology</a:t>
            </a:r>
            <a:endParaRPr b="0" lang="en-US" sz="1800" spc="-1" strike="noStrike">
              <a:solidFill>
                <a:srgbClr val="000000"/>
              </a:solidFill>
              <a:uFill>
                <a:solidFill>
                  <a:srgbClr val="ffffff"/>
                </a:solidFill>
              </a:uFill>
              <a:latin typeface="Arial"/>
            </a:endParaRPr>
          </a:p>
          <a:p>
            <a:pPr algn="ctr" rtl="1">
              <a:lnSpc>
                <a:spcPct val="100000"/>
              </a:lnSpc>
            </a:pPr>
            <a:endParaRPr b="0" lang="en-US" sz="1800" spc="-1" strike="noStrike">
              <a:solidFill>
                <a:srgbClr val="000000"/>
              </a:solidFill>
              <a:uFill>
                <a:solidFill>
                  <a:srgbClr val="ffffff"/>
                </a:solidFill>
              </a:uFill>
              <a:latin typeface="Arial"/>
            </a:endParaRPr>
          </a:p>
          <a:p>
            <a:pPr algn="ctr" rtl="1">
              <a:lnSpc>
                <a:spcPct val="100000"/>
              </a:lnSpc>
            </a:pPr>
            <a:endParaRPr b="0" lang="en-US" sz="1800" spc="-1" strike="noStrike">
              <a:solidFill>
                <a:srgbClr val="000000"/>
              </a:solidFill>
              <a:uFill>
                <a:solidFill>
                  <a:srgbClr val="ffffff"/>
                </a:solidFill>
              </a:uFill>
              <a:latin typeface="Arial"/>
            </a:endParaRPr>
          </a:p>
          <a:p>
            <a:pPr algn="ctr" rtl="1">
              <a:lnSpc>
                <a:spcPct val="100000"/>
              </a:lnSpc>
            </a:pPr>
            <a:r>
              <a:rPr b="0" lang="en-US" sz="7000" spc="-1" strike="noStrike">
                <a:solidFill>
                  <a:srgbClr val="000000"/>
                </a:solidFill>
                <a:uFill>
                  <a:solidFill>
                    <a:srgbClr val="ffffff"/>
                  </a:solidFill>
                </a:uFill>
                <a:latin typeface="Times New Roman"/>
                <a:cs typeface="Times New Roman"/>
              </a:rPr>
              <a:t>2017</a:t>
            </a:r>
            <a:endParaRPr b="0" lang="en-US" sz="1800" spc="-1" strike="noStrike">
              <a:solidFill>
                <a:srgbClr val="000000"/>
              </a:solidFill>
              <a:uFill>
                <a:solidFill>
                  <a:srgbClr val="ffffff"/>
                </a:solidFill>
              </a:uFill>
              <a:latin typeface="Arial"/>
            </a:endParaRPr>
          </a:p>
        </p:txBody>
      </p:sp>
      <p:sp>
        <p:nvSpPr>
          <p:cNvPr id="75" name="CustomShape 2"/>
          <p:cNvSpPr/>
          <p:nvPr/>
        </p:nvSpPr>
        <p:spPr>
          <a:xfrm>
            <a:off x="504000" y="1769040"/>
            <a:ext cx="9069840" cy="4382640"/>
          </a:xfrm>
          <a:prstGeom prst="rect">
            <a:avLst/>
          </a:prstGeom>
          <a:noFill/>
          <a:ln>
            <a:noFill/>
          </a:ln>
        </p:spPr>
        <p:style>
          <a:lnRef idx="0"/>
          <a:fillRef idx="0"/>
          <a:effectRef idx="0"/>
          <a:fontRef idx="minor"/>
        </p:style>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504000" y="268200"/>
            <a:ext cx="9070920" cy="843480"/>
          </a:xfrm>
          <a:prstGeom prst="rect">
            <a:avLst/>
          </a:prstGeom>
          <a:noFill/>
          <a:ln>
            <a:noFill/>
          </a:ln>
        </p:spPr>
        <p:style>
          <a:lnRef idx="0"/>
          <a:fillRef idx="0"/>
          <a:effectRef idx="0"/>
          <a:fontRef idx="minor"/>
        </p:style>
        <p:txBody>
          <a:bodyPr lIns="0" rIns="0" tIns="0" bIns="0" anchor="ctr"/>
          <a:p>
            <a:pPr algn="ctr" rtl="1">
              <a:lnSpc>
                <a:spcPct val="100000"/>
              </a:lnSpc>
            </a:pPr>
            <a:r>
              <a:rPr b="0" lang="en-US" sz="3400" spc="-1" strike="noStrike">
                <a:solidFill>
                  <a:srgbClr val="000000"/>
                </a:solidFill>
                <a:uFill>
                  <a:solidFill>
                    <a:srgbClr val="ffffff"/>
                  </a:solidFill>
                </a:uFill>
                <a:latin typeface="Times New Roman"/>
                <a:cs typeface="DejaVu Sans"/>
              </a:rPr>
              <a:t>Ocrelizumab for relapsing multiple sclerosis</a:t>
            </a:r>
            <a:endParaRPr b="0" lang="en-US" sz="1800" spc="-1" strike="noStrike">
              <a:solidFill>
                <a:srgbClr val="000000"/>
              </a:solidFill>
              <a:uFill>
                <a:solidFill>
                  <a:srgbClr val="ffffff"/>
                </a:solidFill>
              </a:uFill>
              <a:latin typeface="Arial"/>
            </a:endParaRPr>
          </a:p>
        </p:txBody>
      </p:sp>
      <p:sp>
        <p:nvSpPr>
          <p:cNvPr id="77" name="CustomShape 2"/>
          <p:cNvSpPr/>
          <p:nvPr/>
        </p:nvSpPr>
        <p:spPr>
          <a:xfrm>
            <a:off x="504000" y="1800000"/>
            <a:ext cx="9070920" cy="4535280"/>
          </a:xfrm>
          <a:prstGeom prst="rect">
            <a:avLst/>
          </a:prstGeom>
          <a:noFill/>
          <a:ln>
            <a:noFill/>
          </a:ln>
        </p:spPr>
        <p:style>
          <a:lnRef idx="0"/>
          <a:fillRef idx="0"/>
          <a:effectRef idx="0"/>
          <a:fontRef idx="minor"/>
        </p:style>
        <p:txBody>
          <a:bodyPr lIns="0" rIns="0" tIns="0" bIns="0" anchor="ctr"/>
          <a:p>
            <a:pPr marL="216000" indent="-21492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Times New Roman"/>
                <a:cs typeface="Times New Roman"/>
              </a:rPr>
              <a:t>Two randomized, controlled trials in patients with relapsing-remitting multiple sclerosis (RRMS) have found that ocrelizumab, a recombinant anti-CD20 monoclonal antibody, is more effective than interferon beta-1a for reducing relapses and may also slow disability progression. </a:t>
            </a:r>
            <a:endParaRPr b="0" lang="en-US" sz="1800" spc="-1" strike="noStrike">
              <a:solidFill>
                <a:srgbClr val="000000"/>
              </a:solidFill>
              <a:uFill>
                <a:solidFill>
                  <a:srgbClr val="ffffff"/>
                </a:solidFill>
              </a:uFill>
              <a:latin typeface="Arial"/>
            </a:endParaRPr>
          </a:p>
          <a:p>
            <a:pPr marL="216000" indent="-21492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Times New Roman"/>
                <a:cs typeface="Times New Roman"/>
              </a:rPr>
              <a:t>It significantly reduced the relapse rate and the mean number of gadolinium-enhancing brain lesions on MRI scan. </a:t>
            </a:r>
            <a:endParaRPr b="0" lang="en-US" sz="1800" spc="-1" strike="noStrike">
              <a:solidFill>
                <a:srgbClr val="000000"/>
              </a:solidFill>
              <a:uFill>
                <a:solidFill>
                  <a:srgbClr val="ffffff"/>
                </a:solidFill>
              </a:uFill>
              <a:latin typeface="Arial"/>
            </a:endParaRPr>
          </a:p>
          <a:p>
            <a:pPr marL="216000" indent="-21492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Times New Roman"/>
                <a:cs typeface="Times New Roman"/>
              </a:rPr>
              <a:t>It also reduced the proportion of subjects with confirmed disability progression at 24 weeks. </a:t>
            </a:r>
            <a:endParaRPr b="0" lang="en-US" sz="1800" spc="-1" strike="noStrike">
              <a:solidFill>
                <a:srgbClr val="000000"/>
              </a:solidFill>
              <a:uFill>
                <a:solidFill>
                  <a:srgbClr val="ffffff"/>
                </a:solidFill>
              </a:uFill>
              <a:latin typeface="Arial"/>
            </a:endParaRPr>
          </a:p>
          <a:p>
            <a:pPr marL="216000" indent="-21492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Times New Roman"/>
                <a:cs typeface="Times New Roman"/>
              </a:rPr>
              <a:t>Infusion reactions were the most common adverse effect of ocrelizumab, and there were more neoplasms with ocrelizumab than with interferon beta-1a (0.5 versus 0.2 percent). </a:t>
            </a:r>
            <a:endParaRPr b="0" lang="en-US" sz="1800" spc="-1" strike="noStrike">
              <a:solidFill>
                <a:srgbClr val="000000"/>
              </a:solidFill>
              <a:uFill>
                <a:solidFill>
                  <a:srgbClr val="ffffff"/>
                </a:solidFill>
              </a:uFill>
              <a:latin typeface="Arial"/>
            </a:endParaRPr>
          </a:p>
          <a:p>
            <a:pPr marL="216000" indent="-21492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Times New Roman"/>
                <a:cs typeface="Times New Roman"/>
              </a:rPr>
              <a:t>The role of this agent in the early treatment of RRMS remains to be clarified, pending drug approval and further safety data on rates of infection and neoplasm.</a:t>
            </a:r>
            <a:endParaRPr b="0" lang="en-US" sz="18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504000" y="300960"/>
            <a:ext cx="9070920" cy="1260720"/>
          </a:xfrm>
          <a:prstGeom prst="rect">
            <a:avLst/>
          </a:prstGeom>
          <a:noFill/>
          <a:ln>
            <a:noFill/>
          </a:ln>
        </p:spPr>
        <p:style>
          <a:lnRef idx="0"/>
          <a:fillRef idx="0"/>
          <a:effectRef idx="0"/>
          <a:fontRef idx="minor"/>
        </p:style>
        <p:txBody>
          <a:bodyPr lIns="0" rIns="0" tIns="0" bIns="0" anchor="ctr"/>
          <a:p>
            <a:pPr algn="ctr" rtl="1">
              <a:lnSpc>
                <a:spcPct val="100000"/>
              </a:lnSpc>
            </a:pPr>
            <a:r>
              <a:rPr b="0" lang="en-US" sz="4000" spc="-1" strike="noStrike">
                <a:solidFill>
                  <a:srgbClr val="000000"/>
                </a:solidFill>
                <a:uFill>
                  <a:solidFill>
                    <a:srgbClr val="ffffff"/>
                  </a:solidFill>
                </a:uFill>
                <a:latin typeface="Times New Roman"/>
                <a:cs typeface="DejaVu Sans"/>
              </a:rPr>
              <a:t>Ocrelizumab for primary progressive multiple sclerosis</a:t>
            </a:r>
            <a:endParaRPr b="0" lang="en-US" sz="1800" spc="-1" strike="noStrike">
              <a:solidFill>
                <a:srgbClr val="000000"/>
              </a:solidFill>
              <a:uFill>
                <a:solidFill>
                  <a:srgbClr val="ffffff"/>
                </a:solidFill>
              </a:uFill>
              <a:latin typeface="Arial"/>
            </a:endParaRPr>
          </a:p>
        </p:txBody>
      </p:sp>
      <p:sp>
        <p:nvSpPr>
          <p:cNvPr id="79" name="CustomShape 2"/>
          <p:cNvSpPr/>
          <p:nvPr/>
        </p:nvSpPr>
        <p:spPr>
          <a:xfrm>
            <a:off x="504000" y="1768320"/>
            <a:ext cx="9070920" cy="4382640"/>
          </a:xfrm>
          <a:prstGeom prst="rect">
            <a:avLst/>
          </a:prstGeom>
          <a:noFill/>
          <a:ln>
            <a:noFill/>
          </a:ln>
        </p:spPr>
        <p:style>
          <a:lnRef idx="0"/>
          <a:fillRef idx="0"/>
          <a:effectRef idx="0"/>
          <a:fontRef idx="minor"/>
        </p:style>
        <p:txBody>
          <a:bodyPr lIns="0" rIns="0" tIns="0" bIns="0" anchor="ctr"/>
          <a:p>
            <a:pPr marL="216000" indent="-21492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Times New Roman"/>
                <a:cs typeface="DejaVu Sans"/>
              </a:rPr>
              <a:t>Ocrelizumab is the first drug to reduce the risk of disability progression among patients with primary progressive multiple sclerosis (PPMS). </a:t>
            </a:r>
            <a:endParaRPr b="0" lang="en-US" sz="1800" spc="-1" strike="noStrike">
              <a:solidFill>
                <a:srgbClr val="000000"/>
              </a:solidFill>
              <a:uFill>
                <a:solidFill>
                  <a:srgbClr val="ffffff"/>
                </a:solidFill>
              </a:uFill>
              <a:latin typeface="Arial"/>
            </a:endParaRPr>
          </a:p>
          <a:p>
            <a:pPr marL="216000" indent="-21492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Times New Roman"/>
                <a:cs typeface="DejaVu Sans"/>
              </a:rPr>
              <a:t>Compared with placebo, ocrelizumab modestly reduced 24-week confirmed disability progression (absolute risk reduction 6 percent).</a:t>
            </a:r>
            <a:endParaRPr b="0" lang="en-US" sz="1800" spc="-1" strike="noStrike">
              <a:solidFill>
                <a:srgbClr val="000000"/>
              </a:solidFill>
              <a:uFill>
                <a:solidFill>
                  <a:srgbClr val="ffffff"/>
                </a:solidFill>
              </a:uFill>
              <a:latin typeface="Arial"/>
            </a:endParaRPr>
          </a:p>
          <a:p>
            <a:pPr marL="216000" indent="-21492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Times New Roman"/>
                <a:cs typeface="DejaVu Sans"/>
              </a:rPr>
              <a:t>The role of this agent in treatment of PPMS remains to be clarified, pending drug approval and further safety data on rates of infection and neoplasm.</a:t>
            </a:r>
            <a:endParaRPr b="0" lang="en-US" sz="18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CustomShape 1"/>
          <p:cNvSpPr/>
          <p:nvPr/>
        </p:nvSpPr>
        <p:spPr>
          <a:xfrm>
            <a:off x="504000" y="300960"/>
            <a:ext cx="9070920" cy="1260720"/>
          </a:xfrm>
          <a:prstGeom prst="rect">
            <a:avLst/>
          </a:prstGeom>
          <a:noFill/>
          <a:ln>
            <a:noFill/>
          </a:ln>
        </p:spPr>
        <p:style>
          <a:lnRef idx="0"/>
          <a:fillRef idx="0"/>
          <a:effectRef idx="0"/>
          <a:fontRef idx="minor"/>
        </p:style>
        <p:txBody>
          <a:bodyPr lIns="0" rIns="0" tIns="0" bIns="0" anchor="ctr"/>
          <a:p>
            <a:pPr algn="ctr" rtl="1">
              <a:lnSpc>
                <a:spcPct val="100000"/>
              </a:lnSpc>
            </a:pPr>
            <a:r>
              <a:rPr b="0" lang="en-US" sz="4000" spc="-1" strike="noStrike">
                <a:solidFill>
                  <a:srgbClr val="000000"/>
                </a:solidFill>
                <a:uFill>
                  <a:solidFill>
                    <a:srgbClr val="ffffff"/>
                  </a:solidFill>
                </a:uFill>
                <a:latin typeface="Times New Roman"/>
                <a:cs typeface="DejaVu Sans"/>
              </a:rPr>
              <a:t>No benefit of hypothermia in convulsive status epilepticus</a:t>
            </a:r>
            <a:endParaRPr b="0" lang="en-US" sz="1800" spc="-1" strike="noStrike">
              <a:solidFill>
                <a:srgbClr val="000000"/>
              </a:solidFill>
              <a:uFill>
                <a:solidFill>
                  <a:srgbClr val="ffffff"/>
                </a:solidFill>
              </a:uFill>
              <a:latin typeface="Arial"/>
            </a:endParaRPr>
          </a:p>
        </p:txBody>
      </p:sp>
      <p:sp>
        <p:nvSpPr>
          <p:cNvPr id="81" name="CustomShape 2"/>
          <p:cNvSpPr/>
          <p:nvPr/>
        </p:nvSpPr>
        <p:spPr>
          <a:xfrm>
            <a:off x="504000" y="1768680"/>
            <a:ext cx="9070920" cy="4382640"/>
          </a:xfrm>
          <a:prstGeom prst="rect">
            <a:avLst/>
          </a:prstGeom>
          <a:noFill/>
          <a:ln>
            <a:noFill/>
          </a:ln>
        </p:spPr>
        <p:style>
          <a:lnRef idx="0"/>
          <a:fillRef idx="0"/>
          <a:effectRef idx="0"/>
          <a:fontRef idx="minor"/>
        </p:style>
        <p:txBody>
          <a:bodyPr lIns="0" rIns="0" tIns="0" bIns="0" anchor="ctr"/>
          <a:p>
            <a:pPr marL="216000" indent="-21492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Times New Roman"/>
                <a:cs typeface="DejaVu Sans"/>
              </a:rPr>
              <a:t>Convulsive status epilepticus is prolonged and refractory to standard first-line medications in approximately one-third of patients, and outcomes associated with refractory status epilepticus are often poor. </a:t>
            </a:r>
            <a:endParaRPr b="0" lang="en-US" sz="1800" spc="-1" strike="noStrike">
              <a:solidFill>
                <a:srgbClr val="000000"/>
              </a:solidFill>
              <a:uFill>
                <a:solidFill>
                  <a:srgbClr val="ffffff"/>
                </a:solidFill>
              </a:uFill>
              <a:latin typeface="Arial"/>
            </a:endParaRPr>
          </a:p>
          <a:p>
            <a:pPr marL="216000" indent="-21492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Times New Roman"/>
                <a:cs typeface="DejaVu Sans"/>
              </a:rPr>
              <a:t>Induced hypothermia has been proposed as a potential neuroprotective strategy. </a:t>
            </a:r>
            <a:endParaRPr b="0" lang="en-US" sz="1800" spc="-1" strike="noStrike">
              <a:solidFill>
                <a:srgbClr val="000000"/>
              </a:solidFill>
              <a:uFill>
                <a:solidFill>
                  <a:srgbClr val="ffffff"/>
                </a:solidFill>
              </a:uFill>
              <a:latin typeface="Arial"/>
            </a:endParaRPr>
          </a:p>
          <a:p>
            <a:pPr marL="216000" indent="-21492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Times New Roman"/>
                <a:cs typeface="DejaVu Sans"/>
              </a:rPr>
              <a:t>However, in a randomized trial of 250 critically ill adults with convulsive status epilepticus, induced hypothermia did not improve 90-day mortality, functional outcomes, or rate of progression to refractory status epilepticus when added to standard first-line therapies</a:t>
            </a:r>
            <a:endParaRPr b="0" lang="en-US" sz="18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504000" y="300960"/>
            <a:ext cx="9070920" cy="1260720"/>
          </a:xfrm>
          <a:prstGeom prst="rect">
            <a:avLst/>
          </a:prstGeom>
          <a:noFill/>
          <a:ln>
            <a:noFill/>
          </a:ln>
        </p:spPr>
        <p:style>
          <a:lnRef idx="0"/>
          <a:fillRef idx="0"/>
          <a:effectRef idx="0"/>
          <a:fontRef idx="minor"/>
        </p:style>
        <p:txBody>
          <a:bodyPr lIns="0" rIns="0" tIns="0" bIns="0" anchor="ctr"/>
          <a:p>
            <a:pPr algn="ctr" rtl="1">
              <a:lnSpc>
                <a:spcPct val="100000"/>
              </a:lnSpc>
            </a:pPr>
            <a:r>
              <a:rPr b="0" lang="en-US" sz="4000" spc="-1" strike="noStrike">
                <a:solidFill>
                  <a:srgbClr val="000000"/>
                </a:solidFill>
                <a:uFill>
                  <a:solidFill>
                    <a:srgbClr val="ffffff"/>
                  </a:solidFill>
                </a:uFill>
                <a:latin typeface="Times New Roman"/>
                <a:cs typeface="DejaVu Sans"/>
              </a:rPr>
              <a:t>Intravenous carbamazepine approved for use in adults</a:t>
            </a:r>
            <a:endParaRPr b="0" lang="en-US" sz="1800" spc="-1" strike="noStrike">
              <a:solidFill>
                <a:srgbClr val="000000"/>
              </a:solidFill>
              <a:uFill>
                <a:solidFill>
                  <a:srgbClr val="ffffff"/>
                </a:solidFill>
              </a:uFill>
              <a:latin typeface="Arial"/>
            </a:endParaRPr>
          </a:p>
        </p:txBody>
      </p:sp>
      <p:sp>
        <p:nvSpPr>
          <p:cNvPr id="83" name="CustomShape 2"/>
          <p:cNvSpPr/>
          <p:nvPr/>
        </p:nvSpPr>
        <p:spPr>
          <a:xfrm>
            <a:off x="504000" y="1768680"/>
            <a:ext cx="9070920" cy="4382640"/>
          </a:xfrm>
          <a:prstGeom prst="rect">
            <a:avLst/>
          </a:prstGeom>
          <a:noFill/>
          <a:ln>
            <a:noFill/>
          </a:ln>
        </p:spPr>
        <p:style>
          <a:lnRef idx="0"/>
          <a:fillRef idx="0"/>
          <a:effectRef idx="0"/>
          <a:fontRef idx="minor"/>
        </p:style>
        <p:txBody>
          <a:bodyPr lIns="0" rIns="0" tIns="0" bIns="0" anchor="ctr"/>
          <a:p>
            <a:pPr marL="216000" indent="-214920" algn="just">
              <a:lnSpc>
                <a:spcPct val="100000"/>
              </a:lnSpc>
              <a:buClr>
                <a:srgbClr val="000000"/>
              </a:buClr>
              <a:buSzPct val="45000"/>
              <a:buFont typeface="Wingdings" charset="2"/>
              <a:buChar char=""/>
            </a:pPr>
            <a:r>
              <a:rPr b="0" lang="en-US" sz="3000" spc="-1" strike="noStrike">
                <a:solidFill>
                  <a:srgbClr val="000000"/>
                </a:solidFill>
                <a:uFill>
                  <a:solidFill>
                    <a:srgbClr val="ffffff"/>
                  </a:solidFill>
                </a:uFill>
                <a:latin typeface="Times New Roman"/>
                <a:cs typeface="DejaVu Sans"/>
              </a:rPr>
              <a:t>An intravenous (IV) preparation of carbamazepine has been approved by the US Food and Drug Administration for use as short-term replacement therapy in adult patients on stable doses of oral carbamazepine who are transiently unable to ingest oral preparations. </a:t>
            </a:r>
            <a:endParaRPr b="0" lang="en-US" sz="1800" spc="-1" strike="noStrike">
              <a:solidFill>
                <a:srgbClr val="000000"/>
              </a:solidFill>
              <a:uFill>
                <a:solidFill>
                  <a:srgbClr val="ffffff"/>
                </a:solidFill>
              </a:uFill>
              <a:latin typeface="Arial"/>
            </a:endParaRPr>
          </a:p>
          <a:p>
            <a:pPr marL="216000" indent="-214920" algn="just">
              <a:lnSpc>
                <a:spcPct val="100000"/>
              </a:lnSpc>
              <a:buClr>
                <a:srgbClr val="000000"/>
              </a:buClr>
              <a:buSzPct val="45000"/>
              <a:buFont typeface="Wingdings" charset="2"/>
              <a:buChar char=""/>
            </a:pPr>
            <a:r>
              <a:rPr b="0" lang="en-US" sz="3000" spc="-1" strike="noStrike">
                <a:solidFill>
                  <a:srgbClr val="000000"/>
                </a:solidFill>
                <a:uFill>
                  <a:solidFill>
                    <a:srgbClr val="ffffff"/>
                  </a:solidFill>
                </a:uFill>
                <a:latin typeface="Times New Roman"/>
                <a:cs typeface="DejaVu Sans"/>
              </a:rPr>
              <a:t>The recommended IV conversion dose is 70 percent of the total daily oral dose, divided into four equal doses and given every six hours.</a:t>
            </a:r>
            <a:endParaRPr b="0" lang="en-US" sz="18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504000" y="129240"/>
            <a:ext cx="9070920" cy="1603800"/>
          </a:xfrm>
          <a:prstGeom prst="rect">
            <a:avLst/>
          </a:prstGeom>
          <a:noFill/>
          <a:ln>
            <a:noFill/>
          </a:ln>
        </p:spPr>
        <p:style>
          <a:lnRef idx="0"/>
          <a:fillRef idx="0"/>
          <a:effectRef idx="0"/>
          <a:fontRef idx="minor"/>
        </p:style>
        <p:txBody>
          <a:bodyPr lIns="0" rIns="0" tIns="0" bIns="0" anchor="ctr"/>
          <a:p>
            <a:pPr algn="ctr" rtl="1">
              <a:lnSpc>
                <a:spcPct val="100000"/>
              </a:lnSpc>
            </a:pPr>
            <a:r>
              <a:rPr b="0" lang="en-US" sz="3800" spc="-1" strike="noStrike">
                <a:solidFill>
                  <a:srgbClr val="000000"/>
                </a:solidFill>
                <a:uFill>
                  <a:solidFill>
                    <a:srgbClr val="ffffff"/>
                  </a:solidFill>
                </a:uFill>
                <a:latin typeface="Times New Roman"/>
                <a:cs typeface="DejaVu Sans"/>
              </a:rPr>
              <a:t>Potential interaction between high-dose methotrexate and levetiracetam</a:t>
            </a:r>
            <a:endParaRPr b="0" lang="en-US" sz="1800" spc="-1" strike="noStrike">
              <a:solidFill>
                <a:srgbClr val="000000"/>
              </a:solidFill>
              <a:uFill>
                <a:solidFill>
                  <a:srgbClr val="ffffff"/>
                </a:solidFill>
              </a:uFill>
              <a:latin typeface="Arial"/>
            </a:endParaRPr>
          </a:p>
        </p:txBody>
      </p:sp>
      <p:sp>
        <p:nvSpPr>
          <p:cNvPr id="85" name="CustomShape 2"/>
          <p:cNvSpPr/>
          <p:nvPr/>
        </p:nvSpPr>
        <p:spPr>
          <a:xfrm>
            <a:off x="504000" y="1768320"/>
            <a:ext cx="9070920" cy="4382640"/>
          </a:xfrm>
          <a:prstGeom prst="rect">
            <a:avLst/>
          </a:prstGeom>
          <a:noFill/>
          <a:ln>
            <a:noFill/>
          </a:ln>
        </p:spPr>
        <p:style>
          <a:lnRef idx="0"/>
          <a:fillRef idx="0"/>
          <a:effectRef idx="0"/>
          <a:fontRef idx="minor"/>
        </p:style>
        <p:txBody>
          <a:bodyPr lIns="0" rIns="0" tIns="0" bIns="0" anchor="ctr"/>
          <a:p>
            <a:pPr marL="216000" indent="-21492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Times New Roman"/>
                <a:cs typeface="DejaVu Sans"/>
              </a:rPr>
              <a:t>Levetiracetam is sometimes used for prophylaxis and treatment of seizures in patients undergoing high-dose methotrexate (MTX) treatment for brain or other central nervous system (CNS) cancers, including lymphomas. </a:t>
            </a:r>
            <a:endParaRPr b="0" lang="en-US" sz="1800" spc="-1" strike="noStrike">
              <a:solidFill>
                <a:srgbClr val="000000"/>
              </a:solidFill>
              <a:uFill>
                <a:solidFill>
                  <a:srgbClr val="ffffff"/>
                </a:solidFill>
              </a:uFill>
              <a:latin typeface="Arial"/>
            </a:endParaRPr>
          </a:p>
          <a:p>
            <a:pPr marL="216000" indent="-21492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Times New Roman"/>
                <a:cs typeface="DejaVu Sans"/>
              </a:rPr>
              <a:t>Health Canada has issued a safety review describing a potential interaction between the two drugs, noting 13 reports received by the levetiracetam manufacturer and concluding that concurrent use can lead to significantly elevated levels of MTX and increased risk of toxicity.</a:t>
            </a:r>
            <a:endParaRPr b="0" lang="en-US" sz="1800" spc="-1" strike="noStrike">
              <a:solidFill>
                <a:srgbClr val="000000"/>
              </a:solidFill>
              <a:uFill>
                <a:solidFill>
                  <a:srgbClr val="ffffff"/>
                </a:solidFill>
              </a:uFill>
              <a:latin typeface="Arial"/>
            </a:endParaRPr>
          </a:p>
          <a:p>
            <a:pPr marL="216000" indent="-21492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Times New Roman"/>
                <a:cs typeface="DejaVu Sans"/>
              </a:rPr>
              <a:t>The labeling is being revised to recommend careful MTX blood level monitoring.</a:t>
            </a:r>
            <a:endParaRPr b="0" lang="en-US" sz="1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504000" y="277200"/>
            <a:ext cx="8099280" cy="1123560"/>
          </a:xfrm>
          <a:prstGeom prst="rect">
            <a:avLst/>
          </a:prstGeom>
          <a:noFill/>
          <a:ln>
            <a:noFill/>
          </a:ln>
        </p:spPr>
        <p:style>
          <a:lnRef idx="0"/>
          <a:fillRef idx="0"/>
          <a:effectRef idx="0"/>
          <a:fontRef idx="minor"/>
        </p:style>
        <p:txBody>
          <a:bodyPr lIns="0" rIns="0" tIns="0" bIns="0" anchor="ctr"/>
          <a:p>
            <a:pPr algn="ctr" rtl="1">
              <a:lnSpc>
                <a:spcPct val="100000"/>
              </a:lnSpc>
            </a:pPr>
            <a:r>
              <a:rPr b="0" lang="en-US" sz="4000" spc="-1" strike="noStrike">
                <a:solidFill>
                  <a:srgbClr val="000000"/>
                </a:solidFill>
                <a:uFill>
                  <a:solidFill>
                    <a:srgbClr val="ffffff"/>
                  </a:solidFill>
                </a:uFill>
                <a:latin typeface="Times New Roman"/>
                <a:cs typeface="DejaVu Sans"/>
              </a:rPr>
              <a:t>Nusinersen for spinal muscular atrophy</a:t>
            </a:r>
            <a:endParaRPr b="0" lang="en-US" sz="1800" spc="-1" strike="noStrike">
              <a:solidFill>
                <a:srgbClr val="000000"/>
              </a:solidFill>
              <a:uFill>
                <a:solidFill>
                  <a:srgbClr val="ffffff"/>
                </a:solidFill>
              </a:uFill>
              <a:latin typeface="Arial"/>
            </a:endParaRPr>
          </a:p>
        </p:txBody>
      </p:sp>
      <p:sp>
        <p:nvSpPr>
          <p:cNvPr id="87" name="CustomShape 2"/>
          <p:cNvSpPr/>
          <p:nvPr/>
        </p:nvSpPr>
        <p:spPr>
          <a:xfrm>
            <a:off x="504000" y="1768680"/>
            <a:ext cx="9070920" cy="4382640"/>
          </a:xfrm>
          <a:prstGeom prst="rect">
            <a:avLst/>
          </a:prstGeom>
          <a:noFill/>
          <a:ln>
            <a:noFill/>
          </a:ln>
        </p:spPr>
        <p:style>
          <a:lnRef idx="0"/>
          <a:fillRef idx="0"/>
          <a:effectRef idx="0"/>
          <a:fontRef idx="minor"/>
        </p:style>
        <p:txBody>
          <a:bodyPr lIns="0" rIns="0" tIns="0" bIns="0" anchor="ctr"/>
          <a:p>
            <a:pPr marL="216000" indent="-21492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Times New Roman"/>
                <a:cs typeface="DejaVu Sans"/>
              </a:rPr>
              <a:t>Nusinersen, an antisense oligonucleotide, is the first drug approved to treat spinal muscular atrophy (SMA) by the US Food and Drug Administration (FDA). </a:t>
            </a:r>
            <a:endParaRPr b="0" lang="en-US" sz="1800" spc="-1" strike="noStrike">
              <a:solidFill>
                <a:srgbClr val="000000"/>
              </a:solidFill>
              <a:uFill>
                <a:solidFill>
                  <a:srgbClr val="ffffff"/>
                </a:solidFill>
              </a:uFill>
              <a:latin typeface="Arial"/>
            </a:endParaRPr>
          </a:p>
          <a:p>
            <a:pPr marL="216000" indent="-21492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Times New Roman"/>
                <a:cs typeface="DejaVu Sans"/>
              </a:rPr>
              <a:t>improvement in motor milestones was observed in 40 percent of patients treated with intrathecal nusinersen.</a:t>
            </a:r>
            <a:endParaRPr b="0" lang="en-US" sz="1800" spc="-1" strike="noStrike">
              <a:solidFill>
                <a:srgbClr val="000000"/>
              </a:solidFill>
              <a:uFill>
                <a:solidFill>
                  <a:srgbClr val="ffffff"/>
                </a:solidFill>
              </a:uFill>
              <a:latin typeface="Arial"/>
            </a:endParaRPr>
          </a:p>
          <a:p>
            <a:pPr marL="216000" indent="-21492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Times New Roman"/>
                <a:cs typeface="DejaVu Sans"/>
              </a:rPr>
              <a:t>We recommend nusinersen for most infants with SMA and select children ages 2 to 12 years with SMA.</a:t>
            </a:r>
            <a:endParaRPr b="0" lang="en-US" sz="18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504000" y="277200"/>
            <a:ext cx="8099280" cy="1123560"/>
          </a:xfrm>
          <a:prstGeom prst="rect">
            <a:avLst/>
          </a:prstGeom>
          <a:noFill/>
          <a:ln>
            <a:noFill/>
          </a:ln>
        </p:spPr>
        <p:style>
          <a:lnRef idx="0"/>
          <a:fillRef idx="0"/>
          <a:effectRef idx="0"/>
          <a:fontRef idx="minor"/>
        </p:style>
        <p:txBody>
          <a:bodyPr lIns="0" rIns="0" tIns="0" bIns="0" anchor="ctr"/>
          <a:p>
            <a:pPr algn="ctr" rtl="1">
              <a:lnSpc>
                <a:spcPct val="100000"/>
              </a:lnSpc>
            </a:pPr>
            <a:r>
              <a:rPr b="0" lang="en-US" sz="4000" spc="-1" strike="noStrike">
                <a:solidFill>
                  <a:srgbClr val="000000"/>
                </a:solidFill>
                <a:uFill>
                  <a:solidFill>
                    <a:srgbClr val="ffffff"/>
                  </a:solidFill>
                </a:uFill>
                <a:latin typeface="Times New Roman"/>
                <a:cs typeface="DejaVu Sans"/>
              </a:rPr>
              <a:t>Eteplirsen for Duchenne muscular dystrophy</a:t>
            </a:r>
            <a:endParaRPr b="0" lang="en-US" sz="1800" spc="-1" strike="noStrike">
              <a:solidFill>
                <a:srgbClr val="000000"/>
              </a:solidFill>
              <a:uFill>
                <a:solidFill>
                  <a:srgbClr val="ffffff"/>
                </a:solidFill>
              </a:uFill>
              <a:latin typeface="Arial"/>
            </a:endParaRPr>
          </a:p>
        </p:txBody>
      </p:sp>
      <p:sp>
        <p:nvSpPr>
          <p:cNvPr id="89" name="CustomShape 2"/>
          <p:cNvSpPr/>
          <p:nvPr/>
        </p:nvSpPr>
        <p:spPr>
          <a:xfrm>
            <a:off x="504000" y="1768680"/>
            <a:ext cx="9070920" cy="4382640"/>
          </a:xfrm>
          <a:prstGeom prst="rect">
            <a:avLst/>
          </a:prstGeom>
          <a:noFill/>
          <a:ln>
            <a:noFill/>
          </a:ln>
        </p:spPr>
        <p:style>
          <a:lnRef idx="0"/>
          <a:fillRef idx="0"/>
          <a:effectRef idx="0"/>
          <a:fontRef idx="minor"/>
        </p:style>
        <p:txBody>
          <a:bodyPr lIns="0" rIns="0" tIns="0" bIns="0" anchor="ctr"/>
          <a:p>
            <a:pPr marL="216000" indent="-21492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Times New Roman"/>
                <a:cs typeface="DejaVu Sans"/>
              </a:rPr>
              <a:t>Small studies of eteplirsen, an exon 51 skipping drug, suggest that it can increase dystrophin production in skeletal muscle without drug-related adverse effects in patients with Duchenne muscular dystrophy (DMD) with an amenable dystrophin gene mutation. </a:t>
            </a:r>
            <a:endParaRPr b="0" lang="en-US" sz="1800" spc="-1" strike="noStrike">
              <a:solidFill>
                <a:srgbClr val="000000"/>
              </a:solidFill>
              <a:uFill>
                <a:solidFill>
                  <a:srgbClr val="ffffff"/>
                </a:solidFill>
              </a:uFill>
              <a:latin typeface="Arial"/>
            </a:endParaRPr>
          </a:p>
          <a:p>
            <a:pPr marL="216000" indent="-21492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Times New Roman"/>
                <a:cs typeface="DejaVu Sans"/>
              </a:rPr>
              <a:t>Based upon this finding, the US Food and Drug Administration granted accelerated approval of eteplirsen for the treatment patients with DMD who have such mutation</a:t>
            </a:r>
            <a:endParaRPr b="0" lang="en-US" sz="1800" spc="-1" strike="noStrike">
              <a:solidFill>
                <a:srgbClr val="000000"/>
              </a:solidFill>
              <a:uFill>
                <a:solidFill>
                  <a:srgbClr val="ffffff"/>
                </a:solidFill>
              </a:uFill>
              <a:latin typeface="Arial"/>
            </a:endParaRPr>
          </a:p>
          <a:p>
            <a:pPr marL="216000" indent="-21492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Times New Roman"/>
                <a:cs typeface="DejaVu Sans"/>
              </a:rPr>
              <a:t>The mutation is present in approximately 13 percent of patients with DMD.</a:t>
            </a:r>
            <a:endParaRPr b="0" lang="en-US" sz="18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135</TotalTime>
  <Application>LibreOffice/5.1.6.2.0$Linux_X86_64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2017-03-18T08:33:40Z</dcterms:created>
  <dc:creator/>
  <dc:description/>
  <dc:language>ar-AE</dc:language>
  <cp:lastModifiedBy/>
  <dcterms:modified xsi:type="dcterms:W3CDTF">2017-03-22T12:57:29Z</dcterms:modified>
  <cp:revision>61</cp:revision>
  <dc:subject/>
  <dc:title/>
</cp:coreProperties>
</file>