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1" r:id="rId2"/>
  </p:sldIdLst>
  <p:sldSz cx="9144000" cy="6858000" type="screen4x3"/>
  <p:notesSz cx="9874250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E9D"/>
    <a:srgbClr val="CCFFCC"/>
    <a:srgbClr val="E9FEDE"/>
    <a:srgbClr val="EAB200"/>
    <a:srgbClr val="CC3300"/>
    <a:srgbClr val="32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00" d="100"/>
          <a:sy n="100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3EE35649-AA09-44E8-A985-30BEAAEC4ED4}" type="datetimeFigureOut">
              <a:rPr lang="fr-FR"/>
              <a:pPr>
                <a:defRPr/>
              </a:pPr>
              <a:t>19/03/2017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4766E41-3CD6-42E5-85EA-8D46B96F7A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7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36E0B-E63F-417D-B5AB-A9B38F3FB75F}" type="datetimeFigureOut">
              <a:rPr lang="fr-FR" smtClean="0"/>
              <a:t>19/03/2017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359A3-1347-427E-8499-32409CE8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6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:\__LOGOSphere\__OSUG\OSUGlogosJPGRGB\OSUGlogoPos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225550"/>
            <a:ext cx="357505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:\__LOGOSphere\CNRS\IMP INTERNE _ jpeg hte def\CNRS-filaire-Quad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5157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6253163"/>
            <a:ext cx="7175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:\__LOGOSphere\IRSTEA\Irstea_LOGO_V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6269038"/>
            <a:ext cx="446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6288088"/>
            <a:ext cx="479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6261100"/>
            <a:ext cx="4476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7032"/>
            <a:ext cx="7772400" cy="2051943"/>
          </a:xfrm>
          <a:prstGeom prst="rect">
            <a:avLst/>
          </a:prstGeom>
        </p:spPr>
        <p:txBody>
          <a:bodyPr vert="horz" anchor="ctr"/>
          <a:lstStyle>
            <a:lvl1pPr algn="ctr">
              <a:defRPr sz="3600" b="0" cap="none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FB7B0F-3DB7-4333-AA1A-6146C1DE82E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41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:\__LOGOSphere\__OSUG\OSUGlogosPNG\OSUGlogoWhite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1622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E5E7D1-78BE-4396-B3B0-90B9445E5D1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390E4-79B9-435F-875D-F3C0B5B781B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43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282F-CC84-40EB-8344-7A0565D39B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1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:\__LOGOSphere\__OSUG\OSUGlogosPNG\OSUGlogoWhite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1622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  <a:prstGeom prst="rect">
            <a:avLst/>
          </a:prstGeom>
        </p:spPr>
        <p:txBody>
          <a:bodyPr vert="horz"/>
          <a:lstStyle>
            <a:lvl1pPr algn="ctr">
              <a:defRPr sz="4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i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9DD0B-76C4-4920-9428-9CF27DE026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40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:\__LOGOSphere\__OSUG\OSUGlogosPNG\OSUGlogoWhite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1622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143000"/>
          </a:xfrm>
          <a:prstGeom prst="rect">
            <a:avLst/>
          </a:prstGeom>
        </p:spPr>
        <p:txBody>
          <a:bodyPr vert="horz"/>
          <a:lstStyle>
            <a:lvl1pPr algn="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1200150" indent="-285750">
              <a:buFont typeface="Courier New" pitchFamily="49" charset="0"/>
              <a:buChar char="o"/>
              <a:defRPr>
                <a:solidFill>
                  <a:schemeClr val="bg2"/>
                </a:solidFill>
              </a:defRPr>
            </a:lvl3pPr>
            <a:lvl4pPr marL="1657350" indent="-285750">
              <a:buFont typeface="Arial" pitchFamily="34" charset="0"/>
              <a:buChar char="•"/>
              <a:defRPr baseline="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64CE5F-0CF6-4108-AD5F-C8BA278E25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947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:\__LOGOSphere\__OSUG\OSUGlogosPNG\OSUGlogoWhite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1622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06" y="980728"/>
            <a:ext cx="8676456" cy="1143000"/>
          </a:xfrm>
          <a:prstGeom prst="rect">
            <a:avLst/>
          </a:prstGeom>
        </p:spPr>
        <p:txBody>
          <a:bodyPr vert="horz"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B92E7-F760-4AB6-B3C9-6B98331F8C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26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507288" cy="1080120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5332574" y="2393194"/>
            <a:ext cx="2952675" cy="2376462"/>
          </a:xfrm>
          <a:prstGeom prst="rect">
            <a:avLst/>
          </a:prstGeom>
          <a:ln w="12700">
            <a:solidFill>
              <a:srgbClr val="3255A3"/>
            </a:solidFill>
            <a:prstDash val="solid"/>
          </a:ln>
        </p:spPr>
        <p:txBody>
          <a:bodyPr/>
          <a:lstStyle/>
          <a:p>
            <a:pPr lvl="0"/>
            <a:r>
              <a:rPr lang="fr-FR" noProof="0" smtClean="0">
                <a:sym typeface="Arial" charset="0"/>
              </a:rPr>
              <a:t>Cliquez sur l'icône pour ajouter une image</a:t>
            </a:r>
            <a:endParaRPr lang="fr-FR" noProof="0">
              <a:sym typeface="Arial" charset="0"/>
            </a:endParaRPr>
          </a:p>
        </p:txBody>
      </p:sp>
      <p:sp>
        <p:nvSpPr>
          <p:cNvPr id="7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1155317" y="2393194"/>
            <a:ext cx="2952675" cy="2376462"/>
          </a:xfrm>
          <a:prstGeom prst="rect">
            <a:avLst/>
          </a:prstGeom>
          <a:ln w="12700">
            <a:solidFill>
              <a:srgbClr val="3255A3"/>
            </a:solidFill>
            <a:prstDash val="solid"/>
          </a:ln>
        </p:spPr>
        <p:txBody>
          <a:bodyPr/>
          <a:lstStyle/>
          <a:p>
            <a:pPr lvl="0"/>
            <a:r>
              <a:rPr lang="fr-FR" noProof="0" smtClean="0">
                <a:sym typeface="Arial" charset="0"/>
              </a:rPr>
              <a:t>Cliquez sur l'icône pour ajouter une image</a:t>
            </a:r>
            <a:endParaRPr lang="fr-FR" noProof="0">
              <a:sym typeface="Arial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11560" y="5093494"/>
            <a:ext cx="4040188" cy="639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5093494"/>
            <a:ext cx="4041775" cy="639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B7ABA-BFB9-40BD-B17B-42EA14D3CA3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85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:\__LOGOSphere\__OSUG\OSUGlogosPNG\OSUGlogoWhite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1622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64272"/>
            <a:ext cx="8229600" cy="687548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F50386-AD4F-41B5-B2CA-DDEA20A281E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12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:\__LOGOSphere\__OSUG\OSUGlogosPNG\OSUGlogoWhite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1622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4797152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9228" y="980728"/>
            <a:ext cx="5031705" cy="3773779"/>
          </a:xfrm>
          <a:prstGeom prst="rect">
            <a:avLst/>
          </a:prstGeom>
          <a:ln w="12700">
            <a:solidFill>
              <a:srgbClr val="3255A3"/>
            </a:solidFill>
          </a:ln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>
                <a:sym typeface="Arial" charset="0"/>
              </a:rPr>
              <a:t>Cliquez sur l'icône pour ajouter une image</a:t>
            </a:r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5445224"/>
            <a:ext cx="8424936" cy="8640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1F816-D69F-42F1-9B34-FAAA5A1868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9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507288" cy="1080120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F601-9CAD-44CC-AF94-EA71AB6A68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791F-988C-4659-9284-6AF97330E8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729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88388" y="6515100"/>
            <a:ext cx="2587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1B386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2007C78-9730-4ED5-9014-12AD4F5880A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27" name="Picture 2" descr="C:\Users\obscom\Documents\PAO\OSUG_plaquette-gdPublic\Links\OSUGcurvePositiv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10847" r="1161"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0" r:id="rId5"/>
    <p:sldLayoutId id="2147483719" r:id="rId6"/>
    <p:sldLayoutId id="2147483720" r:id="rId7"/>
    <p:sldLayoutId id="2147483711" r:id="rId8"/>
    <p:sldLayoutId id="2147483712" r:id="rId9"/>
    <p:sldLayoutId id="2147483721" r:id="rId10"/>
    <p:sldLayoutId id="2147483713" r:id="rId11"/>
    <p:sldLayoutId id="214748371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 Bol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defRPr sz="2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7200" algn="l" rtl="0" eaLnBrk="1" fontAlgn="base" hangingPunct="1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14400" algn="l" rtl="0" eaLnBrk="1" fontAlgn="base" hangingPunct="1">
        <a:spcBef>
          <a:spcPts val="600"/>
        </a:spcBef>
        <a:spcAft>
          <a:spcPct val="0"/>
        </a:spcAft>
        <a:defRPr sz="1600">
          <a:solidFill>
            <a:srgbClr val="878787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71600" algn="l" rtl="0" eaLnBrk="1" fontAlgn="base" hangingPunct="1">
        <a:spcBef>
          <a:spcPts val="600"/>
        </a:spcBef>
        <a:spcAft>
          <a:spcPct val="0"/>
        </a:spcAft>
        <a:defRPr sz="1400">
          <a:solidFill>
            <a:srgbClr val="878787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28800" algn="l" rtl="0" eaLnBrk="1" fontAlgn="base" hangingPunct="1">
        <a:spcBef>
          <a:spcPts val="600"/>
        </a:spcBef>
        <a:spcAft>
          <a:spcPct val="0"/>
        </a:spcAft>
        <a:defRPr sz="1400">
          <a:solidFill>
            <a:srgbClr val="878787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86000" algn="l" rtl="0" eaLnBrk="1" fontAlgn="base" hangingPunct="1">
        <a:spcBef>
          <a:spcPts val="600"/>
        </a:spcBef>
        <a:spcAft>
          <a:spcPct val="0"/>
        </a:spcAft>
        <a:defRPr sz="1400"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43200" algn="l" rtl="0" eaLnBrk="1" fontAlgn="base" hangingPunct="1">
        <a:spcBef>
          <a:spcPts val="600"/>
        </a:spcBef>
        <a:spcAft>
          <a:spcPct val="0"/>
        </a:spcAft>
        <a:defRPr sz="1400"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200400" algn="l" rtl="0" eaLnBrk="1" fontAlgn="base" hangingPunct="1">
        <a:spcBef>
          <a:spcPts val="600"/>
        </a:spcBef>
        <a:spcAft>
          <a:spcPct val="0"/>
        </a:spcAft>
        <a:defRPr sz="1400"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57600" algn="l" rtl="0" eaLnBrk="1" fontAlgn="base" hangingPunct="1">
        <a:spcBef>
          <a:spcPts val="600"/>
        </a:spcBef>
        <a:spcAft>
          <a:spcPct val="0"/>
        </a:spcAft>
        <a:defRPr sz="1400"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97" y="2132856"/>
            <a:ext cx="8611690" cy="4382244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i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i="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fr-FR" sz="2000" i="0" dirty="0" smtClean="0">
                <a:solidFill>
                  <a:srgbClr val="FF0000"/>
                </a:solidFill>
                <a:sym typeface="Wingdings"/>
              </a:rPr>
              <a:t>stratégique si la France veut se positionner</a:t>
            </a:r>
            <a:endParaRPr lang="fr-FR" sz="2000" i="0" dirty="0" smtClean="0">
              <a:solidFill>
                <a:srgbClr val="FF0000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i="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800" i="0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b="1" i="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fr-FR" i="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9DD0B-76C4-4920-9428-9CF27DE026A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827584" y="1372782"/>
            <a:ext cx="7615510" cy="448808"/>
          </a:xfrm>
        </p:spPr>
        <p:txBody>
          <a:bodyPr/>
          <a:lstStyle/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100372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OSUG">
  <a:themeElements>
    <a:clrScheme name="Page de 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ge de titr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ag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OSUG_2017-01.pot [Mode de compatibilité]" id="{19650FAA-F1E7-4831-B295-A90A304676E9}" vid="{707BE0DD-7E62-4F77-85A8-C92FD63520E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TemplateOSUG_IGE_2017</Template>
  <TotalTime>1156</TotalTime>
  <Pages>0</Pages>
  <Words>9</Words>
  <Characters>0</Characters>
  <Application>Microsoft Office PowerPoint</Application>
  <PresentationFormat>Affichage à l'écran (4:3)</PresentationFormat>
  <Lines>0</Lines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MS PGothic</vt:lpstr>
      <vt:lpstr>Arial</vt:lpstr>
      <vt:lpstr>Arial Black</vt:lpstr>
      <vt:lpstr>Arial Bold</vt:lpstr>
      <vt:lpstr>Calibri</vt:lpstr>
      <vt:lpstr>Courier New</vt:lpstr>
      <vt:lpstr>Gill Sans</vt:lpstr>
      <vt:lpstr>Wingdings</vt:lpstr>
      <vt:lpstr>ヒラギノ角ゴ ProN W3</vt:lpstr>
      <vt:lpstr>ヒラギノ角ゴ ProN W6</vt:lpstr>
      <vt:lpstr>TemplateOSUG</vt:lpstr>
      <vt:lpstr>Présentation PowerPoint</vt:lpstr>
    </vt:vector>
  </TitlesOfParts>
  <Company>LTHE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partie</dc:title>
  <dc:creator>lanari</dc:creator>
  <cp:lastModifiedBy>Frédéric Parrenin</cp:lastModifiedBy>
  <cp:revision>153</cp:revision>
  <cp:lastPrinted>2013-06-04T08:45:03Z</cp:lastPrinted>
  <dcterms:created xsi:type="dcterms:W3CDTF">2016-12-21T08:35:39Z</dcterms:created>
  <dcterms:modified xsi:type="dcterms:W3CDTF">2017-03-19T08:09:52Z</dcterms:modified>
</cp:coreProperties>
</file>