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3745" autoAdjust="0"/>
  </p:normalViewPr>
  <p:slideViewPr>
    <p:cSldViewPr snapToGrid="0">
      <p:cViewPr varScale="1">
        <p:scale>
          <a:sx n="77" d="100"/>
          <a:sy n="77" d="100"/>
        </p:scale>
        <p:origin x="10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9AE7B-314C-4F32-B2C5-B96B55B6F8B6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73B2F-76FF-4E00-8994-7084ADE3FE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0823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This</a:t>
            </a:r>
            <a:r>
              <a:rPr lang="hu-HU" dirty="0" smtClean="0"/>
              <a:t> is a </a:t>
            </a:r>
            <a:r>
              <a:rPr lang="hu-HU" dirty="0" err="1" smtClean="0"/>
              <a:t>note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smiley </a:t>
            </a:r>
            <a:r>
              <a:rPr lang="hu-HU" dirty="0" smtClean="0">
                <a:sym typeface="Wingdings" panose="05000000000000000000" pitchFamily="2" charset="2"/>
              </a:rPr>
              <a:t></a:t>
            </a:r>
          </a:p>
          <a:p>
            <a:r>
              <a:rPr lang="hu-HU" dirty="0" err="1" smtClean="0">
                <a:sym typeface="Wingdings" panose="05000000000000000000" pitchFamily="2" charset="2"/>
              </a:rPr>
              <a:t>This</a:t>
            </a:r>
            <a:r>
              <a:rPr lang="hu-HU" baseline="0" dirty="0" smtClean="0">
                <a:sym typeface="Wingdings" panose="05000000000000000000" pitchFamily="2" charset="2"/>
              </a:rPr>
              <a:t> is a </a:t>
            </a:r>
            <a:r>
              <a:rPr lang="hu-HU" baseline="0" dirty="0" err="1" smtClean="0">
                <a:sym typeface="Wingdings" panose="05000000000000000000" pitchFamily="2" charset="2"/>
              </a:rPr>
              <a:t>next</a:t>
            </a:r>
            <a:r>
              <a:rPr lang="hu-HU" baseline="0" smtClean="0">
                <a:sym typeface="Wingdings" panose="05000000000000000000" pitchFamily="2" charset="2"/>
              </a:rPr>
              <a:t> line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73B2F-76FF-4E00-8994-7084ADE3FECC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0545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769-2946-468B-AB73-1EE60CD89996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11D-F60D-40A6-8932-F8F87962F4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769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769-2946-468B-AB73-1EE60CD89996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11D-F60D-40A6-8932-F8F87962F4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30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769-2946-468B-AB73-1EE60CD89996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11D-F60D-40A6-8932-F8F87962F4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093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769-2946-468B-AB73-1EE60CD89996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11D-F60D-40A6-8932-F8F87962F4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3485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769-2946-468B-AB73-1EE60CD89996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11D-F60D-40A6-8932-F8F87962F4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058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769-2946-468B-AB73-1EE60CD89996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11D-F60D-40A6-8932-F8F87962F4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907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769-2946-468B-AB73-1EE60CD89996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11D-F60D-40A6-8932-F8F87962F4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6915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769-2946-468B-AB73-1EE60CD89996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11D-F60D-40A6-8932-F8F87962F4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63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769-2946-468B-AB73-1EE60CD89996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11D-F60D-40A6-8932-F8F87962F4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764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769-2946-468B-AB73-1EE60CD89996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11D-F60D-40A6-8932-F8F87962F4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186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AF769-2946-468B-AB73-1EE60CD89996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11D-F60D-40A6-8932-F8F87962F4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046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AF769-2946-468B-AB73-1EE60CD89996}" type="datetimeFigureOut">
              <a:rPr lang="hu-HU" smtClean="0"/>
              <a:t>2017.03.06.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0411D-F60D-40A6-8932-F8F87962F4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772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Title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3154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Szélesvásznú</PresentationFormat>
  <Paragraphs>4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Office-téma</vt:lpstr>
      <vt:lpstr>Title</vt:lpstr>
    </vt:vector>
  </TitlesOfParts>
  <Company>NISZ Nemzeti Infokommunikációs Szolgáltató Zrt.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Kelemen Gábor 2</dc:creator>
  <cp:lastModifiedBy>Kelemen Gábor 2</cp:lastModifiedBy>
  <cp:revision>1</cp:revision>
  <dcterms:created xsi:type="dcterms:W3CDTF">2017-03-06T12:02:50Z</dcterms:created>
  <dcterms:modified xsi:type="dcterms:W3CDTF">2017-03-06T12:03:11Z</dcterms:modified>
</cp:coreProperties>
</file>