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59556A6-4E0A-47A3-B996-D4B03C34C1F8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592000" y="2736000"/>
            <a:ext cx="468000" cy="46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b="0" lang="en-GB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en-GB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LibreOfficeDev/5.4.0.0.alpha0$Linux_X86_64 LibreOffice_project/e7e4ecf4f69967351b6b6fd5e29749fd141c95b0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2017-03-03T17:54:43Z</dcterms:created>
  <dc:creator/>
  <dc:description/>
  <dc:language>en-GB</dc:language>
  <cp:lastModifiedBy/>
  <dcterms:modified xsi:type="dcterms:W3CDTF">2017-03-03T17:58:27Z</dcterms:modified>
  <cp:revision>1</cp:revision>
  <dc:subject/>
  <dc:title/>
</cp:coreProperties>
</file>