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7329E81-BF9D-412B-85A0-3CA6F3A012E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3840480" y="2651760"/>
            <a:ext cx="1828800" cy="822960"/>
          </a:xfrm>
          <a:prstGeom prst="flowChartProcess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3840480" y="4206240"/>
            <a:ext cx="1737360" cy="731520"/>
          </a:xfrm>
          <a:prstGeom prst="flowChartProcess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44" name="Line 4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cxnSp>
      <p:sp>
        <p:nvSpPr>
          <p:cNvPr id="45" name="CustomShape 5"/>
          <p:cNvSpPr/>
          <p:nvPr/>
        </p:nvSpPr>
        <p:spPr>
          <a:xfrm>
            <a:off x="1188720" y="4297680"/>
            <a:ext cx="1554480" cy="731520"/>
          </a:xfrm>
          <a:prstGeom prst="flowChartProcess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46" name="Line 6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txBody>
          <a:bodyPr lIns="90000" rIns="90000" tIns="45000" bIns="45000" anchor="ctr"/>
          <a:p>
            <a:pPr algn="ctr"/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arr1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cxnSp>
      <p:sp>
        <p:nvSpPr>
          <p:cNvPr id="47" name="CustomShape 7"/>
          <p:cNvSpPr/>
          <p:nvPr/>
        </p:nvSpPr>
        <p:spPr>
          <a:xfrm>
            <a:off x="6583680" y="4206240"/>
            <a:ext cx="1463040" cy="822960"/>
          </a:xfrm>
          <a:prstGeom prst="flowChartProcess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48" name="Line 8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cxn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LibreOffice/5.3.0.3$Linux_X86_64 LibreOffice_project/7074905676c47b82bbcfbea1aeefc84afe1c50e1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2017-03-01T11:49:02Z</dcterms:created>
  <dc:creator/>
  <dc:description/>
  <dc:language>en-US</dc:language>
  <cp:lastModifiedBy/>
  <dcterms:modified xsi:type="dcterms:W3CDTF">2017-03-01T11:52:13Z</dcterms:modified>
  <cp:revision>1</cp:revision>
  <dc:subject/>
  <dc:title/>
</cp:coreProperties>
</file>