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6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5 Points 1">
            <a:extLst>
              <a:ext uri="{FF2B5EF4-FFF2-40B4-BE49-F238E27FC236}">
                <a16:creationId xmlns:a16="http://schemas.microsoft.com/office/drawing/2014/main" id="{16417F9A-BCDD-4F9E-9D28-727D6229DBFA}"/>
              </a:ext>
            </a:extLst>
          </p:cNvPr>
          <p:cNvSpPr/>
          <p:nvPr/>
        </p:nvSpPr>
        <p:spPr>
          <a:xfrm rot="2124350">
            <a:off x="2168013" y="730045"/>
            <a:ext cx="3746090" cy="362072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upright="1"/>
          <a:lstStyle/>
          <a:p>
            <a:pPr algn="ctr"/>
            <a:r>
              <a:rPr lang="en-US"/>
              <a:t>Hello</a:t>
            </a:r>
          </a:p>
        </p:txBody>
      </p:sp>
    </p:spTree>
    <p:extLst>
      <p:ext uri="{BB962C8B-B14F-4D97-AF65-F5344CB8AC3E}">
        <p14:creationId xmlns:p14="http://schemas.microsoft.com/office/powerpoint/2010/main" val="10783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5BE51DD-FEFD-41BD-BC9A-87613D50E9A8}" vid="{4E03261A-CC9A-42E9-97D1-CB20A6695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Quer24x16</Template>
  <TotalTime>2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1</cp:revision>
  <dcterms:created xsi:type="dcterms:W3CDTF">2020-09-16T13:35:24Z</dcterms:created>
  <dcterms:modified xsi:type="dcterms:W3CDTF">2020-09-16T13:41:09Z</dcterms:modified>
</cp:coreProperties>
</file>