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nav Kant" initials="PK" lastIdx="6" clrIdx="0">
    <p:extLst>
      <p:ext uri="{19B8F6BF-5375-455C-9EA6-DF929625EA0E}">
        <p15:presenceInfo xmlns:p15="http://schemas.microsoft.com/office/powerpoint/2012/main" userId="62e5d21c8518e2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1T21:57:32.442" idx="1">
    <p:pos x="10" y="10"/>
    <p:text>This is a comment on first slide</p:text>
    <p:extLst>
      <p:ext uri="{C676402C-5697-4E1C-873F-D02D1690AC5C}">
        <p15:threadingInfo xmlns:p15="http://schemas.microsoft.com/office/powerpoint/2012/main" timeZoneBias="-330"/>
      </p:ext>
    </p:extLst>
  </p:cm>
  <p:cm authorId="1" dt="2017-02-21T21:57:47.264" idx="2">
    <p:pos x="10" y="146"/>
    <p:text>This is reply#1</p:text>
    <p:extLst>
      <p:ext uri="{C676402C-5697-4E1C-873F-D02D1690AC5C}">
        <p15:threadingInfo xmlns:p15="http://schemas.microsoft.com/office/powerpoint/2012/main" timeZoneBias="-330">
          <p15:parentCm authorId="1" idx="1"/>
        </p15:threadingInfo>
      </p:ext>
    </p:extLst>
  </p:cm>
  <p:cm authorId="1" dt="2017-02-21T21:57:53.449" idx="3">
    <p:pos x="146" y="146"/>
    <p:text>This is second comment on first slide</p:text>
    <p:extLst>
      <p:ext uri="{C676402C-5697-4E1C-873F-D02D1690AC5C}">
        <p15:threadingInfo xmlns:p15="http://schemas.microsoft.com/office/powerpoint/2012/main" timeZoneBias="-33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21T21:58:16.569" idx="4">
    <p:pos x="10" y="10"/>
    <p:text>This is first comment on second slide</p:text>
    <p:extLst>
      <p:ext uri="{C676402C-5697-4E1C-873F-D02D1690AC5C}">
        <p15:threadingInfo xmlns:p15="http://schemas.microsoft.com/office/powerpoint/2012/main" timeZoneBias="-330"/>
      </p:ext>
    </p:extLst>
  </p:cm>
  <p:cm authorId="1" dt="2017-02-21T21:58:33.719" idx="5">
    <p:pos x="10" y="146"/>
    <p:text>This is reply#1 on first comment in second slide</p:text>
    <p:extLst>
      <p:ext uri="{C676402C-5697-4E1C-873F-D02D1690AC5C}">
        <p15:threadingInfo xmlns:p15="http://schemas.microsoft.com/office/powerpoint/2012/main" timeZoneBias="-330">
          <p15:parentCm authorId="1" idx="4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04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68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90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5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51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762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21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6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15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61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C423-94D8-4630-9D98-0FFEAB6E5FF9}" type="datetimeFigureOut">
              <a:rPr lang="en-IN" smtClean="0"/>
              <a:t>21-02-2017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553A-82F9-4457-9814-8633282F3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25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05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3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Pranav Kant</dc:creator>
  <cp:lastModifiedBy>Pranav Kant</cp:lastModifiedBy>
  <cp:revision>1</cp:revision>
  <dcterms:created xsi:type="dcterms:W3CDTF">2017-02-21T16:29:13Z</dcterms:created>
  <dcterms:modified xsi:type="dcterms:W3CDTF">2017-02-21T16:29:24Z</dcterms:modified>
</cp:coreProperties>
</file>