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48" d="100"/>
          <a:sy n="148" d="100"/>
        </p:scale>
        <p:origin x="78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0BD86-5F45-409B-A852-856AD58B83EC}" type="datetimeFigureOut">
              <a:rPr lang="fr-FR" smtClean="0"/>
              <a:t>20/02/2017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D003A-5F91-4B01-BD27-14DD7194C6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2237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ustomShape 1"/>
          <p:cNvSpPr/>
          <p:nvPr/>
        </p:nvSpPr>
        <p:spPr>
          <a:xfrm>
            <a:off x="0" y="0"/>
            <a:ext cx="2951640" cy="49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120" tIns="47880" rIns="96120" bIns="47880"/>
          <a:lstStyle/>
          <a:p>
            <a:pPr>
              <a:lnSpc>
                <a:spcPct val="100000"/>
              </a:lnSpc>
            </a:pPr>
            <a:r>
              <a:rPr lang="fr-FR" sz="1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+mn-ea"/>
              </a:rPr>
              <a:t>TD4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7" name="CustomShape 2"/>
          <p:cNvSpPr/>
          <p:nvPr/>
        </p:nvSpPr>
        <p:spPr>
          <a:xfrm>
            <a:off x="0" y="9446040"/>
            <a:ext cx="2951640" cy="49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120" tIns="47880" rIns="96120" bIns="47880" anchor="b"/>
          <a:lstStyle/>
          <a:p>
            <a:pPr>
              <a:lnSpc>
                <a:spcPct val="100000"/>
              </a:lnSpc>
            </a:pPr>
            <a:r>
              <a:rPr lang="fr-FR" sz="1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UGA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8" name="CustomShape 3"/>
          <p:cNvSpPr/>
          <p:nvPr/>
        </p:nvSpPr>
        <p:spPr>
          <a:xfrm>
            <a:off x="3859560" y="9446040"/>
            <a:ext cx="2951640" cy="49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29" name="PlaceHolder 4"/>
          <p:cNvSpPr>
            <a:spLocks noGrp="1"/>
          </p:cNvSpPr>
          <p:nvPr>
            <p:ph type="body"/>
          </p:nvPr>
        </p:nvSpPr>
        <p:spPr>
          <a:xfrm>
            <a:off x="907200" y="4721400"/>
            <a:ext cx="4996800" cy="4474080"/>
          </a:xfrm>
          <a:prstGeom prst="rect">
            <a:avLst/>
          </a:prstGeom>
        </p:spPr>
        <p:txBody>
          <a:bodyPr lIns="96120" tIns="47880" rIns="96120" bIns="47880"/>
          <a:lstStyle/>
          <a:p>
            <a:endParaRPr lang="fr-FR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7936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7541-BEE6-458E-98E7-5FBBF53E7C9E}" type="datetimeFigureOut">
              <a:rPr lang="fr-FR" smtClean="0"/>
              <a:t>20/02/2017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0714-3B64-4269-89C5-5DC3D4F3FB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339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7541-BEE6-458E-98E7-5FBBF53E7C9E}" type="datetimeFigureOut">
              <a:rPr lang="fr-FR" smtClean="0"/>
              <a:t>20/02/2017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0714-3B64-4269-89C5-5DC3D4F3FB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1913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7541-BEE6-458E-98E7-5FBBF53E7C9E}" type="datetimeFigureOut">
              <a:rPr lang="fr-FR" smtClean="0"/>
              <a:t>20/02/2017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0714-3B64-4269-89C5-5DC3D4F3FB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91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7541-BEE6-458E-98E7-5FBBF53E7C9E}" type="datetimeFigureOut">
              <a:rPr lang="fr-FR" smtClean="0"/>
              <a:t>20/02/2017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0714-3B64-4269-89C5-5DC3D4F3FB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1075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7541-BEE6-458E-98E7-5FBBF53E7C9E}" type="datetimeFigureOut">
              <a:rPr lang="fr-FR" smtClean="0"/>
              <a:t>20/02/2017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0714-3B64-4269-89C5-5DC3D4F3FB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1859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7541-BEE6-458E-98E7-5FBBF53E7C9E}" type="datetimeFigureOut">
              <a:rPr lang="fr-FR" smtClean="0"/>
              <a:t>20/02/2017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0714-3B64-4269-89C5-5DC3D4F3FB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6334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7541-BEE6-458E-98E7-5FBBF53E7C9E}" type="datetimeFigureOut">
              <a:rPr lang="fr-FR" smtClean="0"/>
              <a:t>20/02/2017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0714-3B64-4269-89C5-5DC3D4F3FB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5301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7541-BEE6-458E-98E7-5FBBF53E7C9E}" type="datetimeFigureOut">
              <a:rPr lang="fr-FR" smtClean="0"/>
              <a:t>20/02/2017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0714-3B64-4269-89C5-5DC3D4F3FB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8845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7541-BEE6-458E-98E7-5FBBF53E7C9E}" type="datetimeFigureOut">
              <a:rPr lang="fr-FR" smtClean="0"/>
              <a:t>20/02/2017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0714-3B64-4269-89C5-5DC3D4F3FB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531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7541-BEE6-458E-98E7-5FBBF53E7C9E}" type="datetimeFigureOut">
              <a:rPr lang="fr-FR" smtClean="0"/>
              <a:t>20/02/2017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0714-3B64-4269-89C5-5DC3D4F3FB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4040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7541-BEE6-458E-98E7-5FBBF53E7C9E}" type="datetimeFigureOut">
              <a:rPr lang="fr-FR" smtClean="0"/>
              <a:t>20/02/2017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0714-3B64-4269-89C5-5DC3D4F3FB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3576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A7541-BEE6-458E-98E7-5FBBF53E7C9E}" type="datetimeFigureOut">
              <a:rPr lang="fr-FR" smtClean="0"/>
              <a:t>20/02/2017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A0714-3B64-4269-89C5-5DC3D4F3FB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3843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CustomShape 3"/>
          <p:cNvSpPr/>
          <p:nvPr/>
        </p:nvSpPr>
        <p:spPr>
          <a:xfrm>
            <a:off x="8762880" y="6400800"/>
            <a:ext cx="190440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4" name="CustomShape 64"/>
          <p:cNvSpPr/>
          <p:nvPr/>
        </p:nvSpPr>
        <p:spPr>
          <a:xfrm rot="10800000">
            <a:off x="12247440" y="3665520"/>
            <a:ext cx="379080" cy="42120"/>
          </a:xfrm>
          <a:prstGeom prst="ellipse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74" name="CustomShape 124"/>
          <p:cNvSpPr/>
          <p:nvPr/>
        </p:nvSpPr>
        <p:spPr>
          <a:xfrm rot="10800000">
            <a:off x="12247440" y="4093920"/>
            <a:ext cx="379080" cy="42120"/>
          </a:xfrm>
          <a:prstGeom prst="ellipse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34" name="CustomShape 184"/>
          <p:cNvSpPr/>
          <p:nvPr/>
        </p:nvSpPr>
        <p:spPr>
          <a:xfrm rot="10800000">
            <a:off x="12247440" y="4521960"/>
            <a:ext cx="379080" cy="42120"/>
          </a:xfrm>
          <a:prstGeom prst="ellipse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94" name="CustomShape 244"/>
          <p:cNvSpPr/>
          <p:nvPr/>
        </p:nvSpPr>
        <p:spPr>
          <a:xfrm rot="10800000">
            <a:off x="12247440" y="4950360"/>
            <a:ext cx="379080" cy="42120"/>
          </a:xfrm>
          <a:prstGeom prst="ellipse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54" name="CustomShape 304"/>
          <p:cNvSpPr/>
          <p:nvPr/>
        </p:nvSpPr>
        <p:spPr>
          <a:xfrm rot="10800000">
            <a:off x="12247440" y="5378400"/>
            <a:ext cx="379080" cy="42120"/>
          </a:xfrm>
          <a:prstGeom prst="ellipse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14" name="CustomShape 364"/>
          <p:cNvSpPr/>
          <p:nvPr/>
        </p:nvSpPr>
        <p:spPr>
          <a:xfrm rot="10800000">
            <a:off x="12247440" y="5806440"/>
            <a:ext cx="379080" cy="42120"/>
          </a:xfrm>
          <a:prstGeom prst="ellipse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4" name="CustomShape 424"/>
          <p:cNvSpPr/>
          <p:nvPr/>
        </p:nvSpPr>
        <p:spPr>
          <a:xfrm rot="10800000">
            <a:off x="12247440" y="6234840"/>
            <a:ext cx="379080" cy="42120"/>
          </a:xfrm>
          <a:prstGeom prst="ellipse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0" name="CustomShape 429"/>
          <p:cNvSpPr/>
          <p:nvPr/>
        </p:nvSpPr>
        <p:spPr>
          <a:xfrm rot="1788000">
            <a:off x="3919080" y="4076640"/>
            <a:ext cx="1984320" cy="196920"/>
          </a:xfrm>
          <a:prstGeom prst="ellipse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1" name="CustomShape 430"/>
          <p:cNvSpPr/>
          <p:nvPr/>
        </p:nvSpPr>
        <p:spPr>
          <a:xfrm rot="3588000">
            <a:off x="3922680" y="4077000"/>
            <a:ext cx="1976400" cy="197640"/>
          </a:xfrm>
          <a:prstGeom prst="ellipse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2" name="CustomShape 431"/>
          <p:cNvSpPr/>
          <p:nvPr/>
        </p:nvSpPr>
        <p:spPr>
          <a:xfrm rot="5400000">
            <a:off x="3924840" y="4076280"/>
            <a:ext cx="1972440" cy="198360"/>
          </a:xfrm>
          <a:prstGeom prst="ellipse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3" name="CustomShape 432"/>
          <p:cNvSpPr/>
          <p:nvPr/>
        </p:nvSpPr>
        <p:spPr>
          <a:xfrm rot="7212000">
            <a:off x="3923040" y="4075560"/>
            <a:ext cx="1976400" cy="197640"/>
          </a:xfrm>
          <a:prstGeom prst="ellipse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4" name="CustomShape 433"/>
          <p:cNvSpPr/>
          <p:nvPr/>
        </p:nvSpPr>
        <p:spPr>
          <a:xfrm rot="9012000">
            <a:off x="3919800" y="4077000"/>
            <a:ext cx="1984320" cy="196920"/>
          </a:xfrm>
          <a:prstGeom prst="ellipse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5" name="CustomShape 434"/>
          <p:cNvSpPr/>
          <p:nvPr/>
        </p:nvSpPr>
        <p:spPr>
          <a:xfrm rot="10800000">
            <a:off x="3924047" y="4058581"/>
            <a:ext cx="1988280" cy="196560"/>
          </a:xfrm>
          <a:prstGeom prst="ellipse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39071229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Grand écran</PresentationFormat>
  <Paragraphs>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Présentation PowerPoint</vt:lpstr>
    </vt:vector>
  </TitlesOfParts>
  <Company>LGGE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Frédéric Parrenin</dc:creator>
  <cp:lastModifiedBy>Frédéric Parrenin</cp:lastModifiedBy>
  <cp:revision>1</cp:revision>
  <dcterms:created xsi:type="dcterms:W3CDTF">2017-02-20T17:00:39Z</dcterms:created>
  <dcterms:modified xsi:type="dcterms:W3CDTF">2017-02-20T17:01:03Z</dcterms:modified>
</cp:coreProperties>
</file>