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2BD57E7-5622-412C-83EB-A602BD7D3C55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Aaa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spcAft>
                <a:spcPts val="11339"/>
              </a:spcAft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1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Aft>
                <a:spcPts val="11339"/>
              </a:spcAft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2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Aft>
                <a:spcPts val="11339"/>
              </a:spcAft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Line 3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LibreOfficeDev/5.4.0.0.alpha0$Linux_X86_64 LibreOffice_project/b862cbdd345ec57c2595629ded6a3969e1e65d56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2017-02-15T16:19:48Z</dcterms:created>
  <dc:creator/>
  <dc:description/>
  <dc:language>en-GB</dc:language>
  <cp:lastModifiedBy/>
  <dcterms:modified xsi:type="dcterms:W3CDTF">2017-02-15T16:22:16Z</dcterms:modified>
  <cp:revision>2</cp:revision>
  <dc:subject/>
  <dc:title/>
</cp:coreProperties>
</file>