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GB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GB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GB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722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GB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EFEB2A94-DF19-452A-B28C-C99BB69EB412}" type="slidenum">
              <a:rPr b="0" lang="en-GB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Aaa</a:t>
            </a:r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Line 1</a:t>
            </a:r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Line 2</a:t>
            </a:r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Line 3</a:t>
            </a:r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LibreOfficeDev/5.4.0.0.alpha0$Linux_X86_64 LibreOffice_project/b862cbdd345ec57c2595629ded6a3969e1e65d56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2017-02-15T16:19:48Z</dcterms:created>
  <dc:creator/>
  <dc:description/>
  <dc:language>en-GB</dc:language>
  <cp:lastModifiedBy/>
  <dcterms:modified xsi:type="dcterms:W3CDTF">2017-02-15T16:22:16Z</dcterms:modified>
  <cp:revision>2</cp:revision>
  <dc:subject/>
  <dc:title/>
</cp:coreProperties>
</file>