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06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2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2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2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2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C35C25B9-622B-4BB5-B48F-64C2E7EAC19A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186589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DE050B-73C0-483A-9BC4-29E6753D0774}" type="slidenum">
              <a:rPr lang="de-DE" altLang="en-US"/>
              <a:pPr/>
              <a:t>1</a:t>
            </a:fld>
            <a:endParaRPr lang="de-DE" alt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36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0200720-A8CA-4F97-AF03-52B9412A9590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19865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235D66-72B0-4D69-BCD3-F01DDA53C1D4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18370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2C11FE-C200-421A-8252-20996A5F24B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499525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AB9708DF-36CF-4783-9857-A6D83EC2A10F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0364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56529A-ACD1-477A-9FEC-1C42FA411B08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05232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FF07080-FBC3-44B6-AFE6-DF585942E6BA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9265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7687" cy="4383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3325" y="1768475"/>
            <a:ext cx="4357688" cy="4383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719C3F-96D7-4B64-8E0B-8E4BA3DEB3A1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76698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EAA780-A7B0-4460-BC67-149ECB7653F2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67188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FC41E2-977A-4A5C-9AD2-632FDC2696E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84110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E6F890-9D5B-4CCD-911C-2ACC3D560E7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99068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2BBAE0-25A5-45FC-9EA5-7CFCB92B52CC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25251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F540F2-4352-48C3-8AE4-EAC69DD47B4F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32959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8867775" cy="438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2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2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2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12C9FC4D-C2AB-4A60-9EE8-F641F96CC0B6}" type="slidenum">
              <a:rPr lang="de-DE" altLang="en-US"/>
              <a:pPr/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2447925" y="2879725"/>
            <a:ext cx="4248150" cy="1008063"/>
          </a:xfrm>
          <a:prstGeom prst="rightArrow">
            <a:avLst>
              <a:gd name="adj1" fmla="val 50000"/>
              <a:gd name="adj2" fmla="val 105354"/>
            </a:avLst>
          </a:prstGeom>
          <a:solidFill>
            <a:srgbClr val="FF950E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 additive="repl">
                                        <p:cTn id="6" dur="2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Microsoft YaHei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</dc:creator>
  <cp:lastModifiedBy>marcia</cp:lastModifiedBy>
  <cp:revision>2</cp:revision>
  <cp:lastPrinted>1601-01-01T00:00:00Z</cp:lastPrinted>
  <dcterms:created xsi:type="dcterms:W3CDTF">2017-02-14T20:44:52Z</dcterms:created>
  <dcterms:modified xsi:type="dcterms:W3CDTF">2017-03-21T01:29:16Z</dcterms:modified>
</cp:coreProperties>
</file>