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</p:sldIdLst>
  <p:sldSz cx="12801600" cy="96012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910960" y="2246040"/>
            <a:ext cx="6978600" cy="55681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910960" y="2246040"/>
            <a:ext cx="6978600" cy="5568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910960" y="2246040"/>
            <a:ext cx="6978600" cy="55681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910960" y="2246040"/>
            <a:ext cx="6978600" cy="5568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rIns="0" tIns="0" bIns="0"/>
          <a:p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nl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nl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nl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nl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nl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nl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nl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nl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nl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nl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nl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nl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nl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nl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nl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Afbeelding 6" descr=""/>
          <p:cNvPicPr/>
          <p:nvPr/>
        </p:nvPicPr>
        <p:blipFill>
          <a:blip r:embed="rId1"/>
          <a:srcRect l="28372" t="13668" r="16765" b="8730"/>
          <a:stretch/>
        </p:blipFill>
        <p:spPr>
          <a:xfrm>
            <a:off x="5186880" y="1611000"/>
            <a:ext cx="7021800" cy="558648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7416000" y="7400880"/>
            <a:ext cx="4737600" cy="30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0" lang="nl-BE" sz="1400" spc="290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Blalblblblblbl a 15   I   gshgfhgfhfghfhghgfjghfjghf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7747560" y="3682440"/>
            <a:ext cx="1357920" cy="2136240"/>
          </a:xfrm>
          <a:custGeom>
            <a:avLst/>
            <a:gdLst/>
            <a:ahLst/>
            <a:rect l="l" t="t" r="r" b="b"/>
            <a:pathLst>
              <a:path w="1359244" h="2137718">
                <a:moveTo>
                  <a:pt x="556055" y="0"/>
                </a:moveTo>
                <a:lnTo>
                  <a:pt x="148282" y="1346886"/>
                </a:lnTo>
                <a:lnTo>
                  <a:pt x="0" y="2075935"/>
                </a:lnTo>
                <a:lnTo>
                  <a:pt x="976184" y="2137718"/>
                </a:lnTo>
                <a:lnTo>
                  <a:pt x="1037968" y="1618735"/>
                </a:lnTo>
                <a:lnTo>
                  <a:pt x="1062682" y="1507524"/>
                </a:lnTo>
                <a:lnTo>
                  <a:pt x="1359244" y="160637"/>
                </a:lnTo>
                <a:lnTo>
                  <a:pt x="556055" y="0"/>
                </a:lnTo>
                <a:close/>
              </a:path>
            </a:pathLst>
          </a:custGeom>
          <a:noFill/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11597760" y="4905360"/>
            <a:ext cx="985680" cy="158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P555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hgghgh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ghh0m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hghgh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fdffd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8413200" y="4920840"/>
            <a:ext cx="2890080" cy="154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l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Nfdjjdfjdfj 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nl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Lfdfdfdf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nl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Pdffdfdf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nl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Odfdffdfdf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nl-B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Verdana"/>
              </a:rPr>
              <a:t>Bfdfdfdfdf.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Afbeelding 2" descr=""/>
          <p:cNvPicPr/>
          <p:nvPr/>
        </p:nvPicPr>
        <p:blipFill>
          <a:blip r:embed="rId1"/>
          <a:stretch/>
        </p:blipFill>
        <p:spPr>
          <a:xfrm>
            <a:off x="372240" y="1112400"/>
            <a:ext cx="7660440" cy="5089320"/>
          </a:xfrm>
          <a:prstGeom prst="rect">
            <a:avLst/>
          </a:prstGeom>
          <a:ln>
            <a:noFill/>
          </a:ln>
        </p:spPr>
      </p:pic>
      <p:pic>
        <p:nvPicPr>
          <p:cNvPr id="78" name="Afbeelding 3" descr=""/>
          <p:cNvPicPr/>
          <p:nvPr/>
        </p:nvPicPr>
        <p:blipFill>
          <a:blip r:embed="rId2"/>
          <a:stretch/>
        </p:blipFill>
        <p:spPr>
          <a:xfrm>
            <a:off x="8489160" y="1112400"/>
            <a:ext cx="4094280" cy="2495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540000"/>
            <a:ext cx="1422360" cy="493200"/>
          </a:xfrm>
          <a:prstGeom prst="rect">
            <a:avLst/>
          </a:prstGeom>
          <a:solidFill>
            <a:schemeClr val="bg1">
              <a:lumMod val="75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64080" bIns="64080"/>
          <a:p>
            <a:pPr>
              <a:lnSpc>
                <a:spcPct val="100000"/>
              </a:lnSpc>
            </a:pPr>
            <a:r>
              <a:rPr b="0" lang="nl-BE" sz="2400" spc="-1" strike="noStrike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alibri"/>
                <a:ea typeface="Verdana"/>
              </a:rPr>
              <a:t>Sqhshhk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Picture 4" descr=""/>
          <p:cNvPicPr/>
          <p:nvPr/>
        </p:nvPicPr>
        <p:blipFill>
          <a:blip r:embed="rId1"/>
          <a:srcRect l="91274" t="84864" r="2177" b="1945"/>
          <a:stretch/>
        </p:blipFill>
        <p:spPr>
          <a:xfrm>
            <a:off x="240120" y="6514920"/>
            <a:ext cx="1043640" cy="1487880"/>
          </a:xfrm>
          <a:prstGeom prst="rect">
            <a:avLst/>
          </a:prstGeom>
          <a:ln>
            <a:noFill/>
          </a:ln>
        </p:spPr>
      </p:pic>
      <p:pic>
        <p:nvPicPr>
          <p:cNvPr id="81" name="Afbeelding 8" descr=""/>
          <p:cNvPicPr/>
          <p:nvPr/>
        </p:nvPicPr>
        <p:blipFill>
          <a:blip r:embed="rId2"/>
          <a:srcRect l="28388" t="13669" r="16774" b="8731"/>
          <a:stretch/>
        </p:blipFill>
        <p:spPr>
          <a:xfrm>
            <a:off x="712080" y="1377720"/>
            <a:ext cx="8326800" cy="6625080"/>
          </a:xfrm>
          <a:prstGeom prst="rect">
            <a:avLst/>
          </a:prstGeom>
          <a:ln>
            <a:noFill/>
          </a:ln>
        </p:spPr>
      </p:pic>
      <p:sp>
        <p:nvSpPr>
          <p:cNvPr id="82" name="CustomShape 2"/>
          <p:cNvSpPr/>
          <p:nvPr/>
        </p:nvSpPr>
        <p:spPr>
          <a:xfrm>
            <a:off x="9108720" y="1605600"/>
            <a:ext cx="444600" cy="444600"/>
          </a:xfrm>
          <a:prstGeom prst="ellipse">
            <a:avLst/>
          </a:prstGeom>
          <a:noFill/>
          <a:ln w="12600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Line 3"/>
          <p:cNvSpPr/>
          <p:nvPr/>
        </p:nvSpPr>
        <p:spPr>
          <a:xfrm flipH="1">
            <a:off x="9330120" y="1605600"/>
            <a:ext cx="1440" cy="236160"/>
          </a:xfrm>
          <a:prstGeom prst="line">
            <a:avLst/>
          </a:prstGeom>
          <a:ln w="25560"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84" name="CustomShape 4"/>
          <p:cNvSpPr/>
          <p:nvPr/>
        </p:nvSpPr>
        <p:spPr>
          <a:xfrm>
            <a:off x="9039960" y="1241640"/>
            <a:ext cx="578880" cy="432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128160" rIns="128160" tIns="64080" bIns="64080"/>
          <a:p>
            <a:pPr algn="ctr">
              <a:lnSpc>
                <a:spcPct val="100000"/>
              </a:lnSpc>
            </a:pPr>
            <a:r>
              <a:rPr b="0" lang="nl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N</a:t>
            </a:r>
            <a:endParaRPr b="0" lang="nl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Application>LibreOffice/5.2.5.1$Windows_x86 LibreOffice_project/0312e1a284a7d50ca85a365c316c7abbf20a4d22</Application>
  <Words>134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2014-01-12T19:45:27Z</dcterms:created>
  <dc:creator>Administrator</dc:creator>
  <dc:description/>
  <dc:language>nl-BE</dc:language>
  <cp:lastModifiedBy/>
  <dcterms:modified xsi:type="dcterms:W3CDTF">2017-02-09T23:34:04Z</dcterms:modified>
  <cp:revision>171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A3 (297 x 420 mm)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