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7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3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7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3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0846-B06F-4F79-94A2-EB6072DDDC3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1BB65-C20F-49C7-991D-76AEF08A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61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מציין מיקום תוכן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rm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r" defTabSz="914400" rtl="1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rPr>
                  <a:t>a</a:t>
                </a:r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342900" marR="0" lvl="0" indent="-342900" algn="r" defTabSz="914400" rtl="1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r>
                          <a:rPr kumimoji="0" lang="en-US" sz="32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</m:d>
                    <m:r>
                      <a:rPr kumimoji="0" lang="en-US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he-IL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מציין מיקום תוכן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0"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76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10</cp:revision>
  <dcterms:created xsi:type="dcterms:W3CDTF">2017-02-09T15:44:57Z</dcterms:created>
  <dcterms:modified xsi:type="dcterms:W3CDTF">2017-02-09T15:52:40Z</dcterms:modified>
</cp:coreProperties>
</file>