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80" d="100"/>
          <a:sy n="180" d="100"/>
        </p:scale>
        <p:origin x="2214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DFF1-955B-490E-9C20-F7B08CD96337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051E-728B-4281-825D-39620185F4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DFF1-955B-490E-9C20-F7B08CD96337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051E-728B-4281-825D-39620185F4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DFF1-955B-490E-9C20-F7B08CD96337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051E-728B-4281-825D-39620185F4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DFF1-955B-490E-9C20-F7B08CD96337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051E-728B-4281-825D-39620185F4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DFF1-955B-490E-9C20-F7B08CD96337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051E-728B-4281-825D-39620185F4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DFF1-955B-490E-9C20-F7B08CD96337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051E-728B-4281-825D-39620185F4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DFF1-955B-490E-9C20-F7B08CD96337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051E-728B-4281-825D-39620185F4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DFF1-955B-490E-9C20-F7B08CD96337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051E-728B-4281-825D-39620185F4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DFF1-955B-490E-9C20-F7B08CD96337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051E-728B-4281-825D-39620185F4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DFF1-955B-490E-9C20-F7B08CD96337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051E-728B-4281-825D-39620185F4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DFF1-955B-490E-9C20-F7B08CD96337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A051E-728B-4281-825D-39620185F4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6DFF1-955B-490E-9C20-F7B08CD96337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A051E-728B-4281-825D-39620185F4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1907704" y="836712"/>
            <a:ext cx="201622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907704" y="980728"/>
            <a:ext cx="201622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07704" y="1124744"/>
            <a:ext cx="2016224" cy="0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23928" y="692696"/>
            <a:ext cx="88998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Arrow</a:t>
            </a:r>
          </a:p>
          <a:p>
            <a:r>
              <a:rPr lang="en-US" sz="1000" dirty="0" smtClean="0"/>
              <a:t>Open arrow</a:t>
            </a:r>
          </a:p>
          <a:p>
            <a:r>
              <a:rPr lang="en-US" sz="1000" dirty="0" smtClean="0"/>
              <a:t>Stealth arrow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PDF Solutions,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Tobias Burnus</dc:creator>
  <cp:lastModifiedBy>Tobias Burnus</cp:lastModifiedBy>
  <cp:revision>3</cp:revision>
  <dcterms:created xsi:type="dcterms:W3CDTF">2017-02-06T13:32:04Z</dcterms:created>
  <dcterms:modified xsi:type="dcterms:W3CDTF">2017-02-06T14:01:47Z</dcterms:modified>
</cp:coreProperties>
</file>