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D256-FBB6-4747-9ABF-0882B94EC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DFC0-0B1A-47EC-84E1-3A7022973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D256-FBB6-4747-9ABF-0882B94EC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DFC0-0B1A-47EC-84E1-3A7022973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D256-FBB6-4747-9ABF-0882B94EC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DFC0-0B1A-47EC-84E1-3A7022973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D256-FBB6-4747-9ABF-0882B94EC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DFC0-0B1A-47EC-84E1-3A7022973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D256-FBB6-4747-9ABF-0882B94EC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DFC0-0B1A-47EC-84E1-3A7022973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D256-FBB6-4747-9ABF-0882B94EC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DFC0-0B1A-47EC-84E1-3A7022973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D256-FBB6-4747-9ABF-0882B94EC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DFC0-0B1A-47EC-84E1-3A7022973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D256-FBB6-4747-9ABF-0882B94EC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DFC0-0B1A-47EC-84E1-3A7022973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D256-FBB6-4747-9ABF-0882B94EC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DFC0-0B1A-47EC-84E1-3A7022973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D256-FBB6-4747-9ABF-0882B94EC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DFC0-0B1A-47EC-84E1-3A7022973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D256-FBB6-4747-9ABF-0882B94EC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DFC0-0B1A-47EC-84E1-3A7022973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2D256-FBB6-4747-9ABF-0882B94EC83A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1DFC0-0B1A-47EC-84E1-3A70229736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 rot="10800000">
            <a:off x="3048000" y="4724400"/>
            <a:ext cx="533400" cy="106680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chemeClr val="accent6">
                  <a:alpha val="0"/>
                </a:schemeClr>
              </a:gs>
            </a:gsLst>
            <a:lin ang="10800000" scaled="0"/>
          </a:gradFill>
          <a:ln w="12700" cap="flat" cmpd="sng" algn="ctr">
            <a:noFill/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PDF Solutions,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Tobias Burnus</dc:creator>
  <cp:lastModifiedBy>Tobias Burnus</cp:lastModifiedBy>
  <cp:revision>1</cp:revision>
  <dcterms:created xsi:type="dcterms:W3CDTF">2017-02-06T12:35:09Z</dcterms:created>
  <dcterms:modified xsi:type="dcterms:W3CDTF">2017-02-06T12:38:43Z</dcterms:modified>
</cp:coreProperties>
</file>