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2ACB0-8758-49F3-B1BC-439C3464D6E5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9DD7-2A8D-49D3-A876-F6DB738B37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 bwMode="auto">
          <a:xfrm flipH="1">
            <a:off x="1800664" y="2895600"/>
            <a:ext cx="984250" cy="59134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width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059832" y="2924944"/>
            <a:ext cx="1081088" cy="59134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spacing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PDF Solutions,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Tobias Burnus</dc:creator>
  <cp:lastModifiedBy>Tobias Burnus</cp:lastModifiedBy>
  <cp:revision>1</cp:revision>
  <dcterms:created xsi:type="dcterms:W3CDTF">2017-02-06T09:59:34Z</dcterms:created>
  <dcterms:modified xsi:type="dcterms:W3CDTF">2017-02-06T10:00:13Z</dcterms:modified>
</cp:coreProperties>
</file>