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693C-B2EB-486C-940D-632DD0F6215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15C6-5FE5-466C-9BBC-299CD9A9F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0712322"/>
              </p:ext>
            </p:extLst>
          </p:nvPr>
        </p:nvGraphicFramePr>
        <p:xfrm>
          <a:off x="1763688" y="836712"/>
          <a:ext cx="2514600" cy="2645978"/>
        </p:xfrm>
        <a:graphic>
          <a:graphicData uri="http://schemas.openxmlformats.org/drawingml/2006/table">
            <a:tbl>
              <a:tblPr/>
              <a:tblGrid>
                <a:gridCol w="1645920"/>
                <a:gridCol w="259080"/>
                <a:gridCol w="381000"/>
                <a:gridCol w="228600"/>
              </a:tblGrid>
              <a:tr h="2181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Property 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Property 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2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2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 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2017-02-06T09:39:04Z</dcterms:created>
  <dcterms:modified xsi:type="dcterms:W3CDTF">2017-02-06T09:41:51Z</dcterms:modified>
</cp:coreProperties>
</file>