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02" y="-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 useBgFill="1">
        <p:nvSpPr>
          <p:cNvPr id="8" name="TextBox 7"/>
          <p:cNvSpPr txBox="1"/>
          <p:nvPr userDrawn="1"/>
        </p:nvSpPr>
        <p:spPr>
          <a:xfrm>
            <a:off x="614893" y="668642"/>
            <a:ext cx="7211505" cy="175432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Test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Test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935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xisco</cp:lastModifiedBy>
  <cp:revision>7</cp:revision>
  <dcterms:created xsi:type="dcterms:W3CDTF">2019-02-24T17:17:12Z</dcterms:created>
  <dcterms:modified xsi:type="dcterms:W3CDTF">2019-10-04T08:38:45Z</dcterms:modified>
</cp:coreProperties>
</file>